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4"/>
    <p:sldMasterId id="2147483779" r:id="rId5"/>
  </p:sldMasterIdLst>
  <p:notesMasterIdLst>
    <p:notesMasterId r:id="rId16"/>
  </p:notesMasterIdLst>
  <p:sldIdLst>
    <p:sldId id="2147483599" r:id="rId6"/>
    <p:sldId id="2147483558" r:id="rId7"/>
    <p:sldId id="2147483553" r:id="rId8"/>
    <p:sldId id="2147483548" r:id="rId9"/>
    <p:sldId id="2147483568" r:id="rId10"/>
    <p:sldId id="2147483564" r:id="rId11"/>
    <p:sldId id="2147483549" r:id="rId12"/>
    <p:sldId id="2147483565" r:id="rId13"/>
    <p:sldId id="2147483550" r:id="rId14"/>
    <p:sldId id="21474835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102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mar Dubey, Sunil" userId="9c6c5e97-1675-427a-9891-0cba559043c3" providerId="ADAL" clId="{8206EFFA-9C4D-4F01-B236-7E90E319DA5E}"/>
    <pc:docChg chg="undo custSel modSld">
      <pc:chgData name="Kumar Dubey, Sunil" userId="9c6c5e97-1675-427a-9891-0cba559043c3" providerId="ADAL" clId="{8206EFFA-9C4D-4F01-B236-7E90E319DA5E}" dt="2025-02-06T20:16:49.142" v="2" actId="6549"/>
      <pc:docMkLst>
        <pc:docMk/>
      </pc:docMkLst>
      <pc:sldChg chg="modSp mod">
        <pc:chgData name="Kumar Dubey, Sunil" userId="9c6c5e97-1675-427a-9891-0cba559043c3" providerId="ADAL" clId="{8206EFFA-9C4D-4F01-B236-7E90E319DA5E}" dt="2025-02-06T20:16:49.142" v="2" actId="6549"/>
        <pc:sldMkLst>
          <pc:docMk/>
          <pc:sldMk cId="2206795463" sldId="2147483548"/>
        </pc:sldMkLst>
        <pc:spChg chg="mod">
          <ac:chgData name="Kumar Dubey, Sunil" userId="9c6c5e97-1675-427a-9891-0cba559043c3" providerId="ADAL" clId="{8206EFFA-9C4D-4F01-B236-7E90E319DA5E}" dt="2025-02-06T20:16:49.142" v="2" actId="6549"/>
          <ac:spMkLst>
            <pc:docMk/>
            <pc:sldMk cId="2206795463" sldId="2147483548"/>
            <ac:spMk id="10" creationId="{F7E5933C-1B66-8CF4-2577-C96F2A009D0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661DB-5794-40D8-A72F-B0CD968ED8FA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3FD462-C91F-496B-A10D-DBC363358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764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DB4C15-D16E-4C8F-8CE0-D0328CF02334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4507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BB6B9-F3AB-DFDF-C975-7907C9B5B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763811-6A32-C580-3B34-F4DF943D1E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9FF81D-7CDB-D152-1577-6CC1AABFF6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D98A6-0957-0AD4-4139-D9FCBBB997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FD462-C91F-496B-A10D-DBC363358D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43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FD462-C91F-496B-A10D-DBC363358D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85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hyperlink" Target="mailto:Amy.Ritz@Accenture.com" TargetMode="External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6.svg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Relationship Id="rId5" Type="http://schemas.openxmlformats.org/officeDocument/2006/relationships/image" Target="../media/image49.emf"/><Relationship Id="rId4" Type="http://schemas.openxmlformats.org/officeDocument/2006/relationships/oleObject" Target="../embeddings/oleObject1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AF657A7-9494-4FC8-8F78-B41D1E792E7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374162" y="386176"/>
            <a:ext cx="2250858" cy="604157"/>
            <a:chOff x="9563100" y="1673029"/>
            <a:chExt cx="1389888" cy="37306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1490354-5F33-4605-8C86-CA56C5A66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9F386C0E-5C48-429C-AAD0-D3882C7EE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B3E776D5-98BF-44C6-856E-2B6B2B8485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2650" y="2897133"/>
            <a:ext cx="7010398" cy="51259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3200" cap="none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93F8AE68-4006-4C4F-805E-94D8326B31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2649" y="3616314"/>
            <a:ext cx="7010399" cy="39717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2000" b="0" cap="none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Graphik Light" panose="020B0403030202060203" pitchFamily="34" charset="0"/>
              </a:defRPr>
            </a:lvl2pPr>
            <a:lvl3pPr>
              <a:defRPr>
                <a:solidFill>
                  <a:schemeClr val="bg1"/>
                </a:solidFill>
                <a:latin typeface="Graphik Light" panose="020B0403030202060203" pitchFamily="34" charset="0"/>
              </a:defRPr>
            </a:lvl3pPr>
            <a:lvl4pPr>
              <a:defRPr>
                <a:solidFill>
                  <a:schemeClr val="bg1"/>
                </a:solidFill>
                <a:latin typeface="Graphik Light" panose="020B0403030202060203" pitchFamily="34" charset="0"/>
              </a:defRPr>
            </a:lvl4pPr>
            <a:lvl5pPr>
              <a:defRPr>
                <a:solidFill>
                  <a:schemeClr val="bg1"/>
                </a:solidFill>
                <a:latin typeface="Graphik Light" panose="020B04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D357567-1A08-47E4-A9E2-38A5C9046A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3283" y="990333"/>
            <a:ext cx="7010400" cy="1700212"/>
          </a:xfrm>
        </p:spPr>
        <p:txBody>
          <a:bodyPr anchor="b">
            <a:noAutofit/>
          </a:bodyPr>
          <a:lstStyle>
            <a:lvl1pPr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defRPr sz="7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</a:t>
            </a:r>
          </a:p>
          <a:p>
            <a:pPr lvl="0"/>
            <a:r>
              <a:rPr lang="en-US"/>
              <a:t>Headers</a:t>
            </a:r>
          </a:p>
        </p:txBody>
      </p:sp>
      <p:pic>
        <p:nvPicPr>
          <p:cNvPr id="4928" name="Picture 4927">
            <a:extLst>
              <a:ext uri="{FF2B5EF4-FFF2-40B4-BE49-F238E27FC236}">
                <a16:creationId xmlns:a16="http://schemas.microsoft.com/office/drawing/2014/main" id="{CA72A680-D409-4697-A47A-6060B52A1B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734965"/>
            <a:ext cx="12192000" cy="3132785"/>
          </a:xfrm>
          <a:prstGeom prst="rect">
            <a:avLst/>
          </a:prstGeom>
        </p:spPr>
      </p:pic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4874345B-20F7-407C-B3B3-379C8DB3E0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r>
              <a:rPr lang="en-US"/>
              <a:t>Copyright © 2023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66214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1986EA-B600-4DE9-873A-47A527344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1943100"/>
            <a:ext cx="5400000" cy="428427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 kumimoji="0" lang="en-US" sz="2800" b="1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 kumimoji="0" lang="en-US" sz="22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77800" indent="-1778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phik"/>
                <a:ea typeface="+mn-ea"/>
                <a:cs typeface="+mn-cs"/>
              </a:defRPr>
            </a:lvl4pPr>
            <a:lvl5pPr>
              <a:defRPr kumimoji="0" lang="en-GB" sz="1800" b="0" i="0" u="none" strike="noStrike" kern="120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phik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  <a:endParaRPr lang="en-GB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538F56B-ECAD-430D-86B3-CA43CA930B13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6411000" y="1945849"/>
            <a:ext cx="5400000" cy="428427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 kumimoji="0" lang="en-US" sz="2800" b="1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 kumimoji="0" lang="en-US" sz="22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77800" indent="-1778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phik"/>
                <a:ea typeface="+mn-ea"/>
                <a:cs typeface="+mn-cs"/>
              </a:defRPr>
            </a:lvl4pPr>
            <a:lvl5pPr>
              <a:defRPr kumimoji="0" lang="en-GB" sz="1800" b="0" i="0" u="none" strike="noStrike" kern="120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phik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  <a:endParaRPr lang="en-GB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58C2F261-D5B4-4704-B509-121FBE8A21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2"/>
            <a:ext cx="11430000" cy="485257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Insert Main Title at 36pt min 30pt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3EC08DC-446A-4AC2-B5A5-7CB86CB6CF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80999" y="879007"/>
            <a:ext cx="11429999" cy="485257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400" b="0" i="0" cap="none">
                <a:solidFill>
                  <a:schemeClr val="tx1"/>
                </a:solidFill>
                <a:latin typeface="+mj-lt"/>
              </a:defRPr>
            </a:lvl1pPr>
            <a:lvl2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2pPr>
            <a:lvl3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3pPr>
            <a:lvl4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4pPr>
            <a:lvl5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5pPr>
          </a:lstStyle>
          <a:p>
            <a:pPr lvl="0"/>
            <a:r>
              <a:rPr lang="en-US"/>
              <a:t>Insert sub-title minimum font size 16pt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6E7CB8-4F5C-987C-2F18-7F9829A696A7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800" b="0">
                <a:solidFill>
                  <a:schemeClr val="tx1"/>
                </a:solidFill>
              </a:rPr>
              <a:t>Copyright © 2023 Accenture. All rights reserved.</a:t>
            </a:r>
            <a:endParaRPr lang="en-US" b="0" noProof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25A4E-996D-74F4-683D-9941089B73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b="0" smtClean="0">
                <a:solidFill>
                  <a:schemeClr val="tx1"/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42210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ng Headlin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5C65-6BFC-4F61-A214-71B69537B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Place subtitle here 20pt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81D62B4-50F4-4143-BFCC-F5508365C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2023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7CFBA7-F1B1-4FF3-932C-7525FBDA5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6D8183-80E4-EF8E-AD82-F8C9DCD1395B}"/>
              </a:ext>
            </a:extLst>
          </p:cNvPr>
          <p:cNvSpPr/>
          <p:nvPr userDrawn="1"/>
        </p:nvSpPr>
        <p:spPr>
          <a:xfrm>
            <a:off x="0" y="3121"/>
            <a:ext cx="12192000" cy="6854879"/>
          </a:xfrm>
          <a:prstGeom prst="rect">
            <a:avLst/>
          </a:prstGeom>
          <a:solidFill>
            <a:srgbClr val="EAEA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err="1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A43B2FA-623A-17AC-355E-28938BFA9230}"/>
              </a:ext>
            </a:extLst>
          </p:cNvPr>
          <p:cNvSpPr txBox="1">
            <a:spLocks/>
          </p:cNvSpPr>
          <p:nvPr userDrawn="1"/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sz="900">
              <a:solidFill>
                <a:srgbClr val="000000">
                  <a:alpha val="75000"/>
                </a:srgbClr>
              </a:solidFill>
              <a:latin typeface="Graphik"/>
            </a:endParaRPr>
          </a:p>
        </p:txBody>
      </p:sp>
      <p:sp>
        <p:nvSpPr>
          <p:cNvPr id="8" name="Slide Number Placeholder 34">
            <a:extLst>
              <a:ext uri="{FF2B5EF4-FFF2-40B4-BE49-F238E27FC236}">
                <a16:creationId xmlns:a16="http://schemas.microsoft.com/office/drawing/2014/main" id="{7D5D74AE-A03A-110E-1F6E-77F2C0FD65B8}"/>
              </a:ext>
            </a:extLst>
          </p:cNvPr>
          <p:cNvSpPr txBox="1">
            <a:spLocks/>
          </p:cNvSpPr>
          <p:nvPr userDrawn="1"/>
        </p:nvSpPr>
        <p:spPr>
          <a:xfrm>
            <a:off x="11521440" y="6480113"/>
            <a:ext cx="314960" cy="2095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</a:pPr>
            <a:fld id="{1B463BBE-7669-7445-B365-D51E5F8BA9BE}" type="slidenum">
              <a:rPr lang="en-CR" sz="800" smtClean="0"/>
              <a:pPr defTabSz="228600">
                <a:spcAft>
                  <a:spcPts val="1200"/>
                </a:spcAft>
              </a:pPr>
              <a:t>‹#›</a:t>
            </a:fld>
            <a:endParaRPr lang="en-CR" sz="80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9" name="GTS_Purple" descr="Accenture Greater Than symbol in purple">
            <a:extLst>
              <a:ext uri="{FF2B5EF4-FFF2-40B4-BE49-F238E27FC236}">
                <a16:creationId xmlns:a16="http://schemas.microsoft.com/office/drawing/2014/main" id="{7D51A17C-911E-AEB3-C1DF-C0BFF399EC80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539749" y="6477668"/>
            <a:ext cx="175831" cy="193074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0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2">
          <p15:clr>
            <a:srgbClr val="547EBF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F04F5-1311-4ABD-8478-0C80E7144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801F3-0CBC-4B93-9F41-E98EE1B01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3A33F-8193-4821-B65E-A2ECDEED9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A61BCB-01B6-7899-FF6D-351190C19CFA}"/>
              </a:ext>
            </a:extLst>
          </p:cNvPr>
          <p:cNvSpPr/>
          <p:nvPr userDrawn="1"/>
        </p:nvSpPr>
        <p:spPr>
          <a:xfrm>
            <a:off x="0" y="3121"/>
            <a:ext cx="12192000" cy="6854879"/>
          </a:xfrm>
          <a:prstGeom prst="rect">
            <a:avLst/>
          </a:prstGeom>
          <a:solidFill>
            <a:srgbClr val="EAEA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err="1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9F79BB2B-140D-2856-346B-C8881AC5DDFF}"/>
              </a:ext>
            </a:extLst>
          </p:cNvPr>
          <p:cNvSpPr txBox="1">
            <a:spLocks/>
          </p:cNvSpPr>
          <p:nvPr userDrawn="1"/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sz="900">
              <a:solidFill>
                <a:srgbClr val="000000">
                  <a:alpha val="75000"/>
                </a:srgbClr>
              </a:solidFill>
              <a:latin typeface="Graphik"/>
            </a:endParaRPr>
          </a:p>
        </p:txBody>
      </p:sp>
      <p:sp>
        <p:nvSpPr>
          <p:cNvPr id="7" name="Slide Number Placeholder 34">
            <a:extLst>
              <a:ext uri="{FF2B5EF4-FFF2-40B4-BE49-F238E27FC236}">
                <a16:creationId xmlns:a16="http://schemas.microsoft.com/office/drawing/2014/main" id="{91EE08C1-79EB-378D-6184-4D520F2E1C9B}"/>
              </a:ext>
            </a:extLst>
          </p:cNvPr>
          <p:cNvSpPr txBox="1">
            <a:spLocks/>
          </p:cNvSpPr>
          <p:nvPr userDrawn="1"/>
        </p:nvSpPr>
        <p:spPr>
          <a:xfrm>
            <a:off x="11521440" y="6480113"/>
            <a:ext cx="314960" cy="2095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</a:pPr>
            <a:fld id="{1B463BBE-7669-7445-B365-D51E5F8BA9BE}" type="slidenum">
              <a:rPr lang="en-CR" sz="800" smtClean="0"/>
              <a:pPr defTabSz="228600">
                <a:spcAft>
                  <a:spcPts val="1200"/>
                </a:spcAft>
              </a:pPr>
              <a:t>‹#›</a:t>
            </a:fld>
            <a:endParaRPr lang="en-CR" sz="80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8" name="GTS_Purple" descr="Accenture Greater Than symbol in purple">
            <a:extLst>
              <a:ext uri="{FF2B5EF4-FFF2-40B4-BE49-F238E27FC236}">
                <a16:creationId xmlns:a16="http://schemas.microsoft.com/office/drawing/2014/main" id="{5BE301E4-F696-9FD6-172E-53B6C06EE30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539749" y="6477668"/>
            <a:ext cx="175831" cy="193074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74579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Black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74128361-4C3B-9B20-F548-23523AEEF05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485179" y="0"/>
            <a:ext cx="3908626" cy="5928494"/>
          </a:xfrm>
          <a:prstGeom prst="rect">
            <a:avLst/>
          </a:prstGeom>
          <a:solidFill>
            <a:schemeClr val="bg2"/>
          </a:solidFill>
        </p:spPr>
        <p:txBody>
          <a:bodyPr lIns="108000" tIns="108000" rIns="0"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AU"/>
              <a:t>Insert picture here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F3F8435-E4B3-4225-12B6-3F9BF368C7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52563" y="6632576"/>
            <a:ext cx="553453" cy="201168"/>
          </a:xfrm>
          <a:prstGeom prst="rect">
            <a:avLst/>
          </a:prstGeom>
        </p:spPr>
        <p:txBody>
          <a:bodyPr/>
          <a:lstStyle>
            <a:lvl1pPr algn="r">
              <a:defRPr lang="en-US" sz="600" b="1" i="0" kern="1200" smtClean="0">
                <a:solidFill>
                  <a:schemeClr val="bg1"/>
                </a:solidFill>
                <a:latin typeface="Graphik Semibold" panose="020B0503030202060203" pitchFamily="34" charset="77"/>
                <a:ea typeface="+mn-ea"/>
                <a:cs typeface="+mn-cs"/>
              </a:defRPr>
            </a:lvl1pPr>
          </a:lstStyle>
          <a:p>
            <a:fld id="{1F90F471-3972-4120-B8B3-0237DE626C35}" type="slidenum">
              <a:rPr lang="en-IE" smtClean="0"/>
              <a:pPr/>
              <a:t>‹#›</a:t>
            </a:fld>
            <a:endParaRPr lang="en-IE"/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4BF71A9C-3506-1162-DB1F-96971C1BE8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1475" y="356303"/>
            <a:ext cx="6895599" cy="5769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500" b="0" i="0">
                <a:solidFill>
                  <a:schemeClr val="bg1"/>
                </a:solidFill>
                <a:latin typeface="Graphik Medium" panose="020B0503030202060203" pitchFamily="34" charset="77"/>
              </a:defRPr>
            </a:lvl1pPr>
            <a:lvl2pPr marL="228600" indent="0">
              <a:buNone/>
              <a:defRPr sz="4800"/>
            </a:lvl2pPr>
            <a:lvl3pPr marL="457200" indent="0">
              <a:buNone/>
              <a:defRPr sz="4800"/>
            </a:lvl3pPr>
            <a:lvl4pPr marL="685800" indent="0">
              <a:buNone/>
              <a:defRPr sz="4800"/>
            </a:lvl4pPr>
            <a:lvl5pPr marL="914400" indent="0">
              <a:buNone/>
              <a:defRPr sz="48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52BDAB87-E5D6-FFFB-77C6-62D656CF5F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1475" y="1691200"/>
            <a:ext cx="4114452" cy="436776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100" b="0" i="0">
                <a:solidFill>
                  <a:schemeClr val="bg1"/>
                </a:solidFill>
                <a:latin typeface="Graphik Regular" panose="020B0503030202060203" pitchFamily="34" charset="77"/>
              </a:defRPr>
            </a:lvl1pPr>
            <a:lvl2pPr marL="228600" indent="0">
              <a:buNone/>
              <a:defRPr sz="200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2pPr>
            <a:lvl3pPr marL="457200" indent="0">
              <a:buNone/>
              <a:defRPr sz="200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3pPr>
            <a:lvl4pPr marL="685800" indent="0">
              <a:buNone/>
              <a:defRPr sz="200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4pPr>
            <a:lvl5pPr marL="914400" indent="0">
              <a:buNone/>
              <a:defRPr sz="200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6E660BC7-A24F-902A-011F-C2C24B845C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5" y="941995"/>
            <a:ext cx="6895599" cy="41930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Graphik Medium" panose="020B0503030202060203" pitchFamily="34" charset="77"/>
              </a:defRPr>
            </a:lvl1pPr>
            <a:lvl2pPr marL="228600" indent="0">
              <a:buNone/>
              <a:defRPr sz="200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2pPr>
            <a:lvl3pPr marL="457200" indent="0">
              <a:buNone/>
              <a:defRPr sz="200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3pPr>
            <a:lvl4pPr marL="685800" indent="0">
              <a:buNone/>
              <a:defRPr sz="200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4pPr>
            <a:lvl5pPr marL="914400" indent="0">
              <a:buNone/>
              <a:defRPr sz="200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827F2E-C0FE-9952-EBA6-4801B21D25FE}"/>
              </a:ext>
            </a:extLst>
          </p:cNvPr>
          <p:cNvSpPr txBox="1"/>
          <p:nvPr userDrawn="1"/>
        </p:nvSpPr>
        <p:spPr>
          <a:xfrm>
            <a:off x="9068549" y="6687560"/>
            <a:ext cx="238687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algn="r" defTabSz="228600">
              <a:spcAft>
                <a:spcPts val="1200"/>
              </a:spcAft>
              <a:defRPr sz="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600" noProof="0">
                <a:solidFill>
                  <a:schemeClr val="bg1"/>
                </a:solidFill>
              </a:rPr>
              <a:t>Copyright © 2024 </a:t>
            </a:r>
            <a:r>
              <a:rPr lang="en-US" sz="600" b="1" i="0" kern="1200" noProof="0">
                <a:solidFill>
                  <a:schemeClr val="bg1"/>
                </a:solidFill>
                <a:latin typeface="Graphik Semibold" panose="020B0503030202060203" pitchFamily="34" charset="77"/>
                <a:ea typeface="+mn-ea"/>
                <a:cs typeface="+mn-cs"/>
              </a:rPr>
              <a:t>Accenture Gen </a:t>
            </a:r>
            <a:r>
              <a:rPr lang="en-US" sz="600" b="1" i="0" noProof="0">
                <a:solidFill>
                  <a:schemeClr val="bg1"/>
                </a:solidFill>
                <a:latin typeface="Graphik Semibold" panose="020B0503030202060203" pitchFamily="34" charset="77"/>
              </a:rPr>
              <a:t>AI Studios</a:t>
            </a:r>
            <a:r>
              <a:rPr lang="en-US" sz="600" noProof="0">
                <a:solidFill>
                  <a:schemeClr val="bg1"/>
                </a:solidFill>
              </a:rPr>
              <a:t>. All rights reserved.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D34CC1B-9535-C286-3C55-F330B329A52D}"/>
              </a:ext>
            </a:extLst>
          </p:cNvPr>
          <p:cNvCxnSpPr/>
          <p:nvPr userDrawn="1"/>
        </p:nvCxnSpPr>
        <p:spPr>
          <a:xfrm>
            <a:off x="371475" y="225424"/>
            <a:ext cx="11439525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19F2969-8F19-FF29-C26D-DF4562BFE6DC}"/>
              </a:ext>
            </a:extLst>
          </p:cNvPr>
          <p:cNvSpPr/>
          <p:nvPr userDrawn="1"/>
        </p:nvSpPr>
        <p:spPr>
          <a:xfrm>
            <a:off x="0" y="3121"/>
            <a:ext cx="12192000" cy="6854879"/>
          </a:xfrm>
          <a:prstGeom prst="rect">
            <a:avLst/>
          </a:prstGeom>
          <a:solidFill>
            <a:srgbClr val="EAEA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err="1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39F7851F-E70D-42C1-10AB-98EBC43284E7}"/>
              </a:ext>
            </a:extLst>
          </p:cNvPr>
          <p:cNvSpPr txBox="1">
            <a:spLocks/>
          </p:cNvSpPr>
          <p:nvPr userDrawn="1"/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sz="900">
              <a:solidFill>
                <a:srgbClr val="000000">
                  <a:alpha val="75000"/>
                </a:srgbClr>
              </a:solidFill>
              <a:latin typeface="Graphik"/>
            </a:endParaRPr>
          </a:p>
        </p:txBody>
      </p:sp>
      <p:sp>
        <p:nvSpPr>
          <p:cNvPr id="7" name="Slide Number Placeholder 34">
            <a:extLst>
              <a:ext uri="{FF2B5EF4-FFF2-40B4-BE49-F238E27FC236}">
                <a16:creationId xmlns:a16="http://schemas.microsoft.com/office/drawing/2014/main" id="{8D39F2CC-AB4E-8762-9E8E-6D8F5603C5FE}"/>
              </a:ext>
            </a:extLst>
          </p:cNvPr>
          <p:cNvSpPr txBox="1">
            <a:spLocks/>
          </p:cNvSpPr>
          <p:nvPr userDrawn="1"/>
        </p:nvSpPr>
        <p:spPr>
          <a:xfrm>
            <a:off x="11521440" y="6480113"/>
            <a:ext cx="314960" cy="2095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</a:pPr>
            <a:fld id="{1B463BBE-7669-7445-B365-D51E5F8BA9BE}" type="slidenum">
              <a:rPr lang="en-CR" sz="800" smtClean="0"/>
              <a:pPr defTabSz="228600">
                <a:spcAft>
                  <a:spcPts val="1200"/>
                </a:spcAft>
              </a:pPr>
              <a:t>‹#›</a:t>
            </a:fld>
            <a:endParaRPr lang="en-CR" sz="80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10" name="GTS_Purple" descr="Accenture Greater Than symbol in purple">
            <a:extLst>
              <a:ext uri="{FF2B5EF4-FFF2-40B4-BE49-F238E27FC236}">
                <a16:creationId xmlns:a16="http://schemas.microsoft.com/office/drawing/2014/main" id="{829E2B71-735A-A46E-DB56-FBAEDE18DDA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539749" y="6477668"/>
            <a:ext cx="175831" cy="193074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7639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ng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6DB689C-7DB3-4046-A1BF-E63F8EF784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200" b="1" i="0">
                <a:latin typeface="Graphik Semibold" panose="020B0503030202060203" pitchFamily="34" charset="77"/>
              </a:defRPr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87C97B1E-CB9E-4CBC-A6F1-1D4F2E4ECB3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0"/>
            <a:ext cx="11430000" cy="4940300"/>
          </a:xfrm>
        </p:spPr>
        <p:txBody>
          <a:bodyPr/>
          <a:lstStyle>
            <a:lvl1pPr marL="228600" indent="-228600">
              <a:buFont typeface="Graphik" panose="020B0604020202020204" pitchFamily="34" charset="0"/>
              <a:buChar char="•"/>
              <a:defRPr/>
            </a:lvl1pPr>
            <a:lvl2pPr marL="457200">
              <a:defRPr/>
            </a:lvl2pPr>
            <a:lvl3pPr marL="685800">
              <a:defRPr/>
            </a:lvl3pPr>
            <a:lvl4pPr marL="914400">
              <a:defRPr/>
            </a:lvl4pPr>
            <a:lvl5pPr marL="1143000">
              <a:defRPr/>
            </a:lvl5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4E1CDE7-C850-4F14-8D26-8BD1EE3D6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2023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BEF25E-6F09-4B47-806E-462D7622D1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7C841F-5D12-7D00-CF6E-C150EACBD319}"/>
              </a:ext>
            </a:extLst>
          </p:cNvPr>
          <p:cNvSpPr/>
          <p:nvPr userDrawn="1"/>
        </p:nvSpPr>
        <p:spPr>
          <a:xfrm>
            <a:off x="0" y="3121"/>
            <a:ext cx="12192000" cy="6854879"/>
          </a:xfrm>
          <a:prstGeom prst="rect">
            <a:avLst/>
          </a:prstGeom>
          <a:solidFill>
            <a:srgbClr val="EAEA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err="1"/>
          </a:p>
        </p:txBody>
      </p:sp>
      <p:sp>
        <p:nvSpPr>
          <p:cNvPr id="44" name="Footer Placeholder 3">
            <a:extLst>
              <a:ext uri="{FF2B5EF4-FFF2-40B4-BE49-F238E27FC236}">
                <a16:creationId xmlns:a16="http://schemas.microsoft.com/office/drawing/2014/main" id="{88ABEA66-519E-A1BE-8A2B-0DF467401322}"/>
              </a:ext>
            </a:extLst>
          </p:cNvPr>
          <p:cNvSpPr txBox="1">
            <a:spLocks/>
          </p:cNvSpPr>
          <p:nvPr userDrawn="1"/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sz="900">
              <a:solidFill>
                <a:srgbClr val="000000">
                  <a:alpha val="75000"/>
                </a:srgbClr>
              </a:solidFill>
              <a:latin typeface="Graphik"/>
            </a:endParaRPr>
          </a:p>
        </p:txBody>
      </p:sp>
      <p:sp>
        <p:nvSpPr>
          <p:cNvPr id="45" name="Slide Number Placeholder 34">
            <a:extLst>
              <a:ext uri="{FF2B5EF4-FFF2-40B4-BE49-F238E27FC236}">
                <a16:creationId xmlns:a16="http://schemas.microsoft.com/office/drawing/2014/main" id="{77DFAB93-E145-4379-D7F9-9CAD5D7C0E0B}"/>
              </a:ext>
            </a:extLst>
          </p:cNvPr>
          <p:cNvSpPr txBox="1">
            <a:spLocks/>
          </p:cNvSpPr>
          <p:nvPr userDrawn="1"/>
        </p:nvSpPr>
        <p:spPr>
          <a:xfrm>
            <a:off x="11521440" y="6480113"/>
            <a:ext cx="413385" cy="19062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</a:pPr>
            <a:fld id="{1B463BBE-7669-7445-B365-D51E5F8BA9BE}" type="slidenum">
              <a:rPr lang="en-CR" sz="800" smtClean="0"/>
              <a:pPr defTabSz="228600">
                <a:spcAft>
                  <a:spcPts val="1200"/>
                </a:spcAft>
              </a:pPr>
              <a:t>‹#›</a:t>
            </a:fld>
            <a:endParaRPr lang="en-CR" sz="80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46" name="GTS_Purple" descr="Accenture Greater Than symbol in purple">
            <a:extLst>
              <a:ext uri="{FF2B5EF4-FFF2-40B4-BE49-F238E27FC236}">
                <a16:creationId xmlns:a16="http://schemas.microsoft.com/office/drawing/2014/main" id="{1EBA6AE8-322C-FB85-E499-5D88D83E15F0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539749" y="6477668"/>
            <a:ext cx="175831" cy="193074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93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5258454-9A6C-B6E8-1259-CC9A5156EA8C}"/>
              </a:ext>
            </a:extLst>
          </p:cNvPr>
          <p:cNvSpPr/>
          <p:nvPr userDrawn="1"/>
        </p:nvSpPr>
        <p:spPr>
          <a:xfrm>
            <a:off x="381000" y="381000"/>
            <a:ext cx="11430000" cy="5930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8546ADE-103C-4652-A344-9C0C8C49EC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0" y="685800"/>
            <a:ext cx="11430000" cy="800100"/>
          </a:xfrm>
        </p:spPr>
        <p:txBody>
          <a:bodyPr/>
          <a:lstStyle>
            <a:lvl1pPr>
              <a:defRPr sz="3200" b="1" i="0">
                <a:latin typeface="Graphik Semibold" panose="020B0503030202060203" pitchFamily="34" charset="77"/>
              </a:defRPr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480EAEA1-D575-4107-8AFC-0CAE2D4FB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2023 Accenture. All rights reserved.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0A237C-DB73-401B-BD5B-B8B9133233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58D59B-3F80-5E84-7DBE-9A1C3FF5B629}"/>
              </a:ext>
            </a:extLst>
          </p:cNvPr>
          <p:cNvSpPr/>
          <p:nvPr userDrawn="1"/>
        </p:nvSpPr>
        <p:spPr>
          <a:xfrm>
            <a:off x="0" y="3121"/>
            <a:ext cx="12192000" cy="6854879"/>
          </a:xfrm>
          <a:prstGeom prst="rect">
            <a:avLst/>
          </a:prstGeom>
          <a:solidFill>
            <a:srgbClr val="EAEA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err="1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6B0B62D1-BB33-D9E2-4C80-8D122578D4BD}"/>
              </a:ext>
            </a:extLst>
          </p:cNvPr>
          <p:cNvSpPr txBox="1">
            <a:spLocks/>
          </p:cNvSpPr>
          <p:nvPr userDrawn="1"/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sz="900">
              <a:solidFill>
                <a:srgbClr val="000000">
                  <a:alpha val="75000"/>
                </a:srgbClr>
              </a:solidFill>
              <a:latin typeface="Graphik"/>
            </a:endParaRPr>
          </a:p>
        </p:txBody>
      </p:sp>
      <p:sp>
        <p:nvSpPr>
          <p:cNvPr id="8" name="Slide Number Placeholder 34">
            <a:extLst>
              <a:ext uri="{FF2B5EF4-FFF2-40B4-BE49-F238E27FC236}">
                <a16:creationId xmlns:a16="http://schemas.microsoft.com/office/drawing/2014/main" id="{0935DAEC-965A-2F3A-B09F-CCE0A8428BD3}"/>
              </a:ext>
            </a:extLst>
          </p:cNvPr>
          <p:cNvSpPr txBox="1">
            <a:spLocks/>
          </p:cNvSpPr>
          <p:nvPr userDrawn="1"/>
        </p:nvSpPr>
        <p:spPr>
          <a:xfrm>
            <a:off x="11521440" y="6480113"/>
            <a:ext cx="403860" cy="20643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</a:pPr>
            <a:fld id="{1B463BBE-7669-7445-B365-D51E5F8BA9BE}" type="slidenum">
              <a:rPr lang="en-CR" sz="800" smtClean="0"/>
              <a:pPr defTabSz="228600">
                <a:spcAft>
                  <a:spcPts val="1200"/>
                </a:spcAft>
              </a:pPr>
              <a:t>‹#›</a:t>
            </a:fld>
            <a:endParaRPr lang="en-CR" sz="80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9" name="GTS_Purple" descr="Accenture Greater Than symbol in purple">
            <a:extLst>
              <a:ext uri="{FF2B5EF4-FFF2-40B4-BE49-F238E27FC236}">
                <a16:creationId xmlns:a16="http://schemas.microsoft.com/office/drawing/2014/main" id="{6CE6DEAC-5832-C55A-2944-B442BA28984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539749" y="6477668"/>
            <a:ext cx="175831" cy="193074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5506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ong Headlin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17477"/>
            <a:ext cx="11430000" cy="791465"/>
          </a:xfrm>
          <a:prstGeom prst="rect">
            <a:avLst/>
          </a:prstGeom>
        </p:spPr>
        <p:txBody>
          <a:bodyPr vert="horz" lIns="0" tIns="137160" rIns="0" bIns="0" rtlCol="0" anchor="t">
            <a:noAutofit/>
          </a:bodyPr>
          <a:lstStyle>
            <a:lvl1pPr>
              <a:defRPr lang="en-US" sz="3200" dirty="0"/>
            </a:lvl1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9DEC865-A276-2C76-DAB2-03EF56F98D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1391143"/>
            <a:ext cx="11430000" cy="276999"/>
          </a:xfrm>
        </p:spPr>
        <p:txBody>
          <a:bodyPr vert="horz" lIns="0" tIns="91440" rIns="0" bIns="0" rtlCol="0">
            <a:noAutofit/>
          </a:bodyPr>
          <a:lstStyle>
            <a:lvl1pPr>
              <a:defRPr lang="en-US" dirty="0"/>
            </a:lvl1pPr>
          </a:lstStyle>
          <a:p>
            <a:pPr marL="0" lvl="0" indent="0">
              <a:lnSpc>
                <a:spcPct val="85000"/>
              </a:lnSpc>
              <a:buNone/>
            </a:pPr>
            <a:r>
              <a:rPr lang="en-US"/>
              <a:t>Subtext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3F83FDE-246A-EA66-21D0-D82B33B9A4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280786"/>
            <a:ext cx="11430000" cy="171995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8ADDCF-332F-75E8-F7A5-881906BD9A4E}"/>
              </a:ext>
            </a:extLst>
          </p:cNvPr>
          <p:cNvSpPr/>
          <p:nvPr userDrawn="1"/>
        </p:nvSpPr>
        <p:spPr>
          <a:xfrm>
            <a:off x="0" y="3121"/>
            <a:ext cx="12192000" cy="6854879"/>
          </a:xfrm>
          <a:prstGeom prst="rect">
            <a:avLst/>
          </a:prstGeom>
          <a:solidFill>
            <a:srgbClr val="EAEA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err="1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3427083-038F-79ED-F3BD-8B4F2DBED169}"/>
              </a:ext>
            </a:extLst>
          </p:cNvPr>
          <p:cNvSpPr txBox="1">
            <a:spLocks/>
          </p:cNvSpPr>
          <p:nvPr userDrawn="1"/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sz="900">
              <a:solidFill>
                <a:srgbClr val="000000">
                  <a:alpha val="75000"/>
                </a:srgbClr>
              </a:solidFill>
              <a:latin typeface="Graphik"/>
            </a:endParaRPr>
          </a:p>
        </p:txBody>
      </p:sp>
      <p:sp>
        <p:nvSpPr>
          <p:cNvPr id="5" name="Slide Number Placeholder 34">
            <a:extLst>
              <a:ext uri="{FF2B5EF4-FFF2-40B4-BE49-F238E27FC236}">
                <a16:creationId xmlns:a16="http://schemas.microsoft.com/office/drawing/2014/main" id="{B2AB96C2-46E9-7582-1D33-E980A7500EDE}"/>
              </a:ext>
            </a:extLst>
          </p:cNvPr>
          <p:cNvSpPr txBox="1">
            <a:spLocks/>
          </p:cNvSpPr>
          <p:nvPr userDrawn="1"/>
        </p:nvSpPr>
        <p:spPr>
          <a:xfrm>
            <a:off x="11521440" y="6480113"/>
            <a:ext cx="289559" cy="2095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</a:pPr>
            <a:fld id="{1B463BBE-7669-7445-B365-D51E5F8BA9BE}" type="slidenum">
              <a:rPr lang="en-CR" sz="800" smtClean="0"/>
              <a:pPr defTabSz="228600">
                <a:spcAft>
                  <a:spcPts val="1200"/>
                </a:spcAft>
              </a:pPr>
              <a:t>‹#›</a:t>
            </a:fld>
            <a:endParaRPr lang="en-CR" sz="80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7" name="GTS_Purple" descr="Accenture Greater Than symbol in purple">
            <a:extLst>
              <a:ext uri="{FF2B5EF4-FFF2-40B4-BE49-F238E27FC236}">
                <a16:creationId xmlns:a16="http://schemas.microsoft.com/office/drawing/2014/main" id="{84766C46-1C13-67E1-D960-4B1496D1BD0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539749" y="6477668"/>
            <a:ext cx="175831" cy="193074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10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2">
          <p15:clr>
            <a:srgbClr val="547EBF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Long Headlin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17477"/>
            <a:ext cx="11430000" cy="470898"/>
          </a:xfrm>
          <a:prstGeom prst="rect">
            <a:avLst/>
          </a:prstGeom>
        </p:spPr>
        <p:txBody>
          <a:bodyPr vert="horz" lIns="0" tIns="137160" rIns="0" bIns="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Place headline here (36pt, min 30pt)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9DEC865-A276-2C76-DAB2-03EF56F98D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1110179"/>
            <a:ext cx="11430000" cy="276999"/>
          </a:xfrm>
        </p:spPr>
        <p:txBody>
          <a:bodyPr tIns="91440">
            <a:noAutofit/>
          </a:bodyPr>
          <a:lstStyle>
            <a:lvl1pPr marL="0" indent="0">
              <a:lnSpc>
                <a:spcPct val="85000"/>
              </a:lnSpc>
              <a:buNone/>
              <a:defRPr/>
            </a:lvl1pPr>
          </a:lstStyle>
          <a:p>
            <a:pPr lvl="0"/>
            <a:r>
              <a:rPr lang="en-US"/>
              <a:t>Subtext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0B3CB7-A991-E63C-3374-E854D79FF2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280786"/>
            <a:ext cx="11430000" cy="171995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8E515F-61C9-E971-B82C-77A06D75A50D}"/>
              </a:ext>
            </a:extLst>
          </p:cNvPr>
          <p:cNvSpPr/>
          <p:nvPr userDrawn="1"/>
        </p:nvSpPr>
        <p:spPr>
          <a:xfrm>
            <a:off x="0" y="3121"/>
            <a:ext cx="12192000" cy="6854879"/>
          </a:xfrm>
          <a:prstGeom prst="rect">
            <a:avLst/>
          </a:prstGeom>
          <a:solidFill>
            <a:srgbClr val="EAEA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err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2FC216-F095-416C-EB38-CCB62CA71E60}"/>
              </a:ext>
            </a:extLst>
          </p:cNvPr>
          <p:cNvSpPr txBox="1">
            <a:spLocks/>
          </p:cNvSpPr>
          <p:nvPr userDrawn="1"/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sz="900">
              <a:solidFill>
                <a:srgbClr val="000000">
                  <a:alpha val="75000"/>
                </a:srgbClr>
              </a:solidFill>
              <a:latin typeface="Graphik"/>
            </a:endParaRPr>
          </a:p>
        </p:txBody>
      </p:sp>
      <p:sp>
        <p:nvSpPr>
          <p:cNvPr id="6" name="Slide Number Placeholder 34">
            <a:extLst>
              <a:ext uri="{FF2B5EF4-FFF2-40B4-BE49-F238E27FC236}">
                <a16:creationId xmlns:a16="http://schemas.microsoft.com/office/drawing/2014/main" id="{B2BDCF1A-B8C8-AA58-9055-28FB5B3C4B32}"/>
              </a:ext>
            </a:extLst>
          </p:cNvPr>
          <p:cNvSpPr txBox="1">
            <a:spLocks/>
          </p:cNvSpPr>
          <p:nvPr userDrawn="1"/>
        </p:nvSpPr>
        <p:spPr>
          <a:xfrm>
            <a:off x="11521440" y="6480113"/>
            <a:ext cx="375285" cy="20643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</a:pPr>
            <a:fld id="{1B463BBE-7669-7445-B365-D51E5F8BA9BE}" type="slidenum">
              <a:rPr lang="en-CR" sz="800" smtClean="0"/>
              <a:pPr defTabSz="228600">
                <a:spcAft>
                  <a:spcPts val="1200"/>
                </a:spcAft>
              </a:pPr>
              <a:t>‹#›</a:t>
            </a:fld>
            <a:endParaRPr lang="en-CR" sz="80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7" name="GTS_Purple" descr="Accenture Greater Than symbol in purple">
            <a:extLst>
              <a:ext uri="{FF2B5EF4-FFF2-40B4-BE49-F238E27FC236}">
                <a16:creationId xmlns:a16="http://schemas.microsoft.com/office/drawing/2014/main" id="{8414EAA6-589E-C272-D604-8725B2B6476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539749" y="6477668"/>
            <a:ext cx="175831" cy="193074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822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2">
          <p15:clr>
            <a:srgbClr val="547EBF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546ADE-103C-4652-A344-9C0C8C49EC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048" y="411480"/>
            <a:ext cx="11430000" cy="369332"/>
          </a:xfrm>
        </p:spPr>
        <p:txBody>
          <a:bodyPr>
            <a:spAutoFit/>
          </a:bodyPr>
          <a:lstStyle>
            <a:lvl1pPr>
              <a:defRPr sz="3000" b="1" i="0">
                <a:latin typeface="Graphik Semibold" panose="020B0503030202060203" pitchFamily="34" charset="77"/>
              </a:defRPr>
            </a:lvl1pPr>
          </a:lstStyle>
          <a:p>
            <a:r>
              <a:rPr lang="en-GB"/>
              <a:t>Place headline here (28pt)</a:t>
            </a:r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480EAEA1-D575-4107-8AFC-0CAE2D4FB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2023 Accenture. All rights reserved.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0A237C-DB73-401B-BD5B-B8B9133233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EE3B35-DA57-377E-0C84-1C335A1CAA21}"/>
              </a:ext>
            </a:extLst>
          </p:cNvPr>
          <p:cNvSpPr/>
          <p:nvPr userDrawn="1"/>
        </p:nvSpPr>
        <p:spPr>
          <a:xfrm>
            <a:off x="0" y="3121"/>
            <a:ext cx="12192000" cy="6854879"/>
          </a:xfrm>
          <a:prstGeom prst="rect">
            <a:avLst/>
          </a:prstGeom>
          <a:solidFill>
            <a:srgbClr val="EAEA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err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87992F-90F8-839A-944A-E01A8A35F86D}"/>
              </a:ext>
            </a:extLst>
          </p:cNvPr>
          <p:cNvSpPr txBox="1">
            <a:spLocks/>
          </p:cNvSpPr>
          <p:nvPr userDrawn="1"/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sz="900">
              <a:solidFill>
                <a:srgbClr val="000000">
                  <a:alpha val="75000"/>
                </a:srgbClr>
              </a:solidFill>
              <a:latin typeface="Graphik"/>
            </a:endParaRPr>
          </a:p>
        </p:txBody>
      </p:sp>
      <p:sp>
        <p:nvSpPr>
          <p:cNvPr id="5" name="Slide Number Placeholder 34">
            <a:extLst>
              <a:ext uri="{FF2B5EF4-FFF2-40B4-BE49-F238E27FC236}">
                <a16:creationId xmlns:a16="http://schemas.microsoft.com/office/drawing/2014/main" id="{C259D4F0-C0A4-8DC1-DD83-337B9F52A170}"/>
              </a:ext>
            </a:extLst>
          </p:cNvPr>
          <p:cNvSpPr txBox="1">
            <a:spLocks/>
          </p:cNvSpPr>
          <p:nvPr userDrawn="1"/>
        </p:nvSpPr>
        <p:spPr>
          <a:xfrm>
            <a:off x="11521440" y="6477669"/>
            <a:ext cx="394335" cy="2120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</a:pPr>
            <a:fld id="{1B463BBE-7669-7445-B365-D51E5F8BA9BE}" type="slidenum">
              <a:rPr lang="en-CR" sz="800" smtClean="0"/>
              <a:pPr defTabSz="228600">
                <a:spcAft>
                  <a:spcPts val="1200"/>
                </a:spcAft>
              </a:pPr>
              <a:t>‹#›</a:t>
            </a:fld>
            <a:endParaRPr lang="en-CR" sz="80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8" name="GTS_Purple" descr="Accenture Greater Than symbol in purple">
            <a:extLst>
              <a:ext uri="{FF2B5EF4-FFF2-40B4-BE49-F238E27FC236}">
                <a16:creationId xmlns:a16="http://schemas.microsoft.com/office/drawing/2014/main" id="{B4A19A7D-9C3D-6D00-5DB4-CFB57E40C26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539749" y="6477668"/>
            <a:ext cx="175831" cy="193074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4532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+ Line +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A70A8D4D-4C3C-72DC-D886-3D4D82380457}"/>
              </a:ext>
            </a:extLst>
          </p:cNvPr>
          <p:cNvSpPr txBox="1">
            <a:spLocks/>
          </p:cNvSpPr>
          <p:nvPr userDrawn="1"/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sz="900">
              <a:solidFill>
                <a:srgbClr val="000000">
                  <a:alpha val="75000"/>
                </a:srgbClr>
              </a:solidFill>
              <a:latin typeface="Graphik"/>
            </a:endParaRPr>
          </a:p>
        </p:txBody>
      </p:sp>
      <p:sp>
        <p:nvSpPr>
          <p:cNvPr id="3" name="Slide Number Placeholder 34">
            <a:extLst>
              <a:ext uri="{FF2B5EF4-FFF2-40B4-BE49-F238E27FC236}">
                <a16:creationId xmlns:a16="http://schemas.microsoft.com/office/drawing/2014/main" id="{45363987-1976-8557-DDF1-FA20619D40E0}"/>
              </a:ext>
            </a:extLst>
          </p:cNvPr>
          <p:cNvSpPr txBox="1">
            <a:spLocks/>
          </p:cNvSpPr>
          <p:nvPr userDrawn="1"/>
        </p:nvSpPr>
        <p:spPr>
          <a:xfrm>
            <a:off x="11521440" y="6477669"/>
            <a:ext cx="394335" cy="2120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</a:pPr>
            <a:fld id="{1B463BBE-7669-7445-B365-D51E5F8BA9BE}" type="slidenum">
              <a:rPr lang="en-CR" sz="800" smtClean="0"/>
              <a:pPr defTabSz="228600">
                <a:spcAft>
                  <a:spcPts val="1200"/>
                </a:spcAft>
              </a:pPr>
              <a:t>‹#›</a:t>
            </a:fld>
            <a:endParaRPr lang="en-CR" sz="80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7" name="GTS_Purple" descr="Accenture Greater Than symbol in purple">
            <a:extLst>
              <a:ext uri="{FF2B5EF4-FFF2-40B4-BE49-F238E27FC236}">
                <a16:creationId xmlns:a16="http://schemas.microsoft.com/office/drawing/2014/main" id="{785EA7AA-07D9-FE0E-7CAF-1769E7003F8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539749" y="6477668"/>
            <a:ext cx="175831" cy="193074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8618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7C063-3723-4955-AC7E-E8E199CCA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="1" i="0">
                <a:latin typeface="Graphik Semibold" panose="020B0503030202060203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030D14-F84F-481E-B002-576B94E05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C2009-3EE3-449B-AC36-2C5D0C490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8ABA4-DFE8-4D64-BC2A-113D638F6A9B}" type="slidenum">
              <a:rPr lang="en-GB" smtClean="0"/>
              <a:t>‹#›</a:t>
            </a:fld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D2C509-FAC7-3525-BACE-2BD48C0C39EF}"/>
              </a:ext>
            </a:extLst>
          </p:cNvPr>
          <p:cNvSpPr/>
          <p:nvPr userDrawn="1"/>
        </p:nvSpPr>
        <p:spPr>
          <a:xfrm>
            <a:off x="0" y="3121"/>
            <a:ext cx="12192000" cy="6854879"/>
          </a:xfrm>
          <a:prstGeom prst="rect">
            <a:avLst/>
          </a:prstGeom>
          <a:solidFill>
            <a:srgbClr val="EAEA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err="1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8B0C5F37-A7B8-CF72-DE07-AEB7AFF2EDED}"/>
              </a:ext>
            </a:extLst>
          </p:cNvPr>
          <p:cNvSpPr txBox="1">
            <a:spLocks/>
          </p:cNvSpPr>
          <p:nvPr userDrawn="1"/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sz="900">
              <a:solidFill>
                <a:srgbClr val="000000">
                  <a:alpha val="75000"/>
                </a:srgbClr>
              </a:solidFill>
              <a:latin typeface="Graphik"/>
            </a:endParaRPr>
          </a:p>
        </p:txBody>
      </p:sp>
      <p:sp>
        <p:nvSpPr>
          <p:cNvPr id="7" name="Slide Number Placeholder 34">
            <a:extLst>
              <a:ext uri="{FF2B5EF4-FFF2-40B4-BE49-F238E27FC236}">
                <a16:creationId xmlns:a16="http://schemas.microsoft.com/office/drawing/2014/main" id="{0DC89904-0E0E-4823-5467-B7A3631A4A11}"/>
              </a:ext>
            </a:extLst>
          </p:cNvPr>
          <p:cNvSpPr txBox="1">
            <a:spLocks/>
          </p:cNvSpPr>
          <p:nvPr userDrawn="1"/>
        </p:nvSpPr>
        <p:spPr>
          <a:xfrm>
            <a:off x="11521440" y="6480113"/>
            <a:ext cx="314960" cy="2095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</a:pPr>
            <a:fld id="{1B463BBE-7669-7445-B365-D51E5F8BA9BE}" type="slidenum">
              <a:rPr lang="en-CR" sz="800" smtClean="0"/>
              <a:pPr defTabSz="228600">
                <a:spcAft>
                  <a:spcPts val="1200"/>
                </a:spcAft>
              </a:pPr>
              <a:t>‹#›</a:t>
            </a:fld>
            <a:endParaRPr lang="en-CR" sz="80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8" name="GTS_Purple" descr="Accenture Greater Than symbol in purple">
            <a:extLst>
              <a:ext uri="{FF2B5EF4-FFF2-40B4-BE49-F238E27FC236}">
                <a16:creationId xmlns:a16="http://schemas.microsoft.com/office/drawing/2014/main" id="{C4CFE874-075D-478B-C740-2D19F057F5B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539749" y="6477668"/>
            <a:ext cx="175831" cy="193074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423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5">
            <a:extLst>
              <a:ext uri="{FF2B5EF4-FFF2-40B4-BE49-F238E27FC236}">
                <a16:creationId xmlns:a16="http://schemas.microsoft.com/office/drawing/2014/main" id="{442A75EB-71CE-4543-ADEB-9A7264CF8BF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03807" y="4699746"/>
            <a:ext cx="2467571" cy="15715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 b="0" cap="none">
                <a:latin typeface="+mn-lt"/>
              </a:defRPr>
            </a:lvl1pPr>
          </a:lstStyle>
          <a:p>
            <a:r>
              <a:rPr lang="en-GB" sz="1400">
                <a:latin typeface="Graphik" panose="020B0503030202060203" pitchFamily="34" charset="77"/>
              </a:rPr>
              <a:t>Insert text here max</a:t>
            </a:r>
            <a:br>
              <a:rPr lang="en-GB" sz="1400">
                <a:latin typeface="Graphik" panose="020B0503030202060203" pitchFamily="34" charset="77"/>
              </a:rPr>
            </a:br>
            <a:r>
              <a:rPr lang="en-GB" sz="1400">
                <a:latin typeface="Graphik" panose="020B0503030202060203" pitchFamily="34" charset="77"/>
              </a:rPr>
              <a:t>lines to the bottom of this text box, min 14 </a:t>
            </a:r>
            <a:r>
              <a:rPr lang="en-GB" sz="1400" err="1">
                <a:latin typeface="Graphik" panose="020B0503030202060203" pitchFamily="34" charset="77"/>
              </a:rPr>
              <a:t>pt</a:t>
            </a:r>
            <a:r>
              <a:rPr lang="en-GB" sz="1400">
                <a:latin typeface="Graphik" panose="020B0503030202060203" pitchFamily="34" charset="77"/>
              </a:rPr>
              <a:t> with paragraph spacing 1.0</a:t>
            </a:r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BCD1C719-53DB-4DE0-999D-A83E05EEDF8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746803" y="4699746"/>
            <a:ext cx="2467571" cy="15715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 b="0" cap="none">
                <a:latin typeface="+mn-lt"/>
              </a:defRPr>
            </a:lvl1pPr>
          </a:lstStyle>
          <a:p>
            <a:r>
              <a:rPr lang="en-GB" sz="1400">
                <a:latin typeface="Graphik" panose="020B0503030202060203" pitchFamily="34" charset="77"/>
              </a:rPr>
              <a:t>Insert text here max</a:t>
            </a:r>
            <a:br>
              <a:rPr lang="en-GB" sz="1400">
                <a:latin typeface="Graphik" panose="020B0503030202060203" pitchFamily="34" charset="77"/>
              </a:rPr>
            </a:br>
            <a:r>
              <a:rPr lang="en-GB" sz="1400">
                <a:latin typeface="Graphik" panose="020B0503030202060203" pitchFamily="34" charset="77"/>
              </a:rPr>
              <a:t>lines to the bottom of this text box, min 14 </a:t>
            </a:r>
            <a:r>
              <a:rPr lang="en-GB" sz="1400" err="1">
                <a:latin typeface="Graphik" panose="020B0503030202060203" pitchFamily="34" charset="77"/>
              </a:rPr>
              <a:t>pt</a:t>
            </a:r>
            <a:r>
              <a:rPr lang="en-GB" sz="1400">
                <a:latin typeface="Graphik" panose="020B0503030202060203" pitchFamily="34" charset="77"/>
              </a:rPr>
              <a:t> with paragraph spacing 1.0</a:t>
            </a:r>
          </a:p>
        </p:txBody>
      </p:sp>
      <p:sp>
        <p:nvSpPr>
          <p:cNvPr id="19" name="Text Placeholder 25">
            <a:extLst>
              <a:ext uri="{FF2B5EF4-FFF2-40B4-BE49-F238E27FC236}">
                <a16:creationId xmlns:a16="http://schemas.microsoft.com/office/drawing/2014/main" id="{933372D4-A8C3-4A0E-8BC4-35430C7D44C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00432" y="4699746"/>
            <a:ext cx="2467571" cy="15715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 b="0" cap="none">
                <a:latin typeface="+mn-lt"/>
              </a:defRPr>
            </a:lvl1pPr>
          </a:lstStyle>
          <a:p>
            <a:r>
              <a:rPr lang="en-GB" sz="1400">
                <a:latin typeface="Graphik" panose="020B0503030202060203" pitchFamily="34" charset="77"/>
              </a:rPr>
              <a:t>Insert text here max</a:t>
            </a:r>
            <a:br>
              <a:rPr lang="en-GB" sz="1400">
                <a:latin typeface="Graphik" panose="020B0503030202060203" pitchFamily="34" charset="77"/>
              </a:rPr>
            </a:br>
            <a:r>
              <a:rPr lang="en-GB" sz="1400">
                <a:latin typeface="Graphik" panose="020B0503030202060203" pitchFamily="34" charset="77"/>
              </a:rPr>
              <a:t>lines to the bottom of this text box, min 14 </a:t>
            </a:r>
            <a:r>
              <a:rPr lang="en-GB" sz="1400" err="1">
                <a:latin typeface="Graphik" panose="020B0503030202060203" pitchFamily="34" charset="77"/>
              </a:rPr>
              <a:t>pt</a:t>
            </a:r>
            <a:r>
              <a:rPr lang="en-GB" sz="1400">
                <a:latin typeface="Graphik" panose="020B0503030202060203" pitchFamily="34" charset="77"/>
              </a:rPr>
              <a:t> with paragraph spacing 1.0</a:t>
            </a:r>
          </a:p>
        </p:txBody>
      </p:sp>
      <p:sp>
        <p:nvSpPr>
          <p:cNvPr id="20" name="Text Placeholder 25">
            <a:extLst>
              <a:ext uri="{FF2B5EF4-FFF2-40B4-BE49-F238E27FC236}">
                <a16:creationId xmlns:a16="http://schemas.microsoft.com/office/drawing/2014/main" id="{12AE7316-6AEE-48C3-B262-F48CA4EEC2F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43428" y="4699746"/>
            <a:ext cx="2467571" cy="157152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 b="0" cap="none">
                <a:latin typeface="+mn-lt"/>
              </a:defRPr>
            </a:lvl1pPr>
          </a:lstStyle>
          <a:p>
            <a:r>
              <a:rPr lang="en-GB" sz="1400">
                <a:latin typeface="Graphik" panose="020B0503030202060203" pitchFamily="34" charset="77"/>
              </a:rPr>
              <a:t>Insert text here max</a:t>
            </a:r>
            <a:br>
              <a:rPr lang="en-GB" sz="1400">
                <a:latin typeface="Graphik" panose="020B0503030202060203" pitchFamily="34" charset="77"/>
              </a:rPr>
            </a:br>
            <a:r>
              <a:rPr lang="en-GB" sz="1400">
                <a:latin typeface="Graphik" panose="020B0503030202060203" pitchFamily="34" charset="77"/>
              </a:rPr>
              <a:t>lines to the bottom of this text box, min 14 </a:t>
            </a:r>
            <a:r>
              <a:rPr lang="en-GB" sz="1400" err="1">
                <a:latin typeface="Graphik" panose="020B0503030202060203" pitchFamily="34" charset="77"/>
              </a:rPr>
              <a:t>pt</a:t>
            </a:r>
            <a:r>
              <a:rPr lang="en-GB" sz="1400">
                <a:latin typeface="Graphik" panose="020B0503030202060203" pitchFamily="34" charset="77"/>
              </a:rPr>
              <a:t> with paragraph spacing 1.0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D1F1FA6F-6B29-4B4E-AC66-C4BE76E3CE7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3693" y="1851079"/>
            <a:ext cx="5179384" cy="537448"/>
          </a:xfrm>
        </p:spPr>
        <p:txBody>
          <a:bodyPr tIns="0" bIns="0" anchor="t">
            <a:norm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200" b="1" i="0" cap="none">
                <a:solidFill>
                  <a:schemeClr val="tx1"/>
                </a:solidFill>
                <a:latin typeface="+mj-lt"/>
              </a:defRPr>
            </a:lvl1pPr>
            <a:lvl2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2pPr>
            <a:lvl3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3pPr>
            <a:lvl4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4pPr>
            <a:lvl5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5pPr>
          </a:lstStyle>
          <a:p>
            <a:pPr lvl="0"/>
            <a:r>
              <a:rPr lang="en-US"/>
              <a:t>Heading 22pt min 16pt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E4CAE9FD-CC6F-4B12-A12B-D279A44AE39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8001" y="1851079"/>
            <a:ext cx="5179384" cy="537448"/>
          </a:xfrm>
        </p:spPr>
        <p:txBody>
          <a:bodyPr tIns="0" bIns="0" anchor="t">
            <a:norm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200" b="1" i="0" cap="none">
                <a:solidFill>
                  <a:schemeClr val="tx1"/>
                </a:solidFill>
                <a:latin typeface="+mj-lt"/>
              </a:defRPr>
            </a:lvl1pPr>
            <a:lvl2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2pPr>
            <a:lvl3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3pPr>
            <a:lvl4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4pPr>
            <a:lvl5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5pPr>
          </a:lstStyle>
          <a:p>
            <a:pPr lvl="0"/>
            <a:r>
              <a:rPr lang="en-US"/>
              <a:t>Heading 22pt min 16pt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6C0ACFD-FE87-4FF0-B45D-124B24835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2"/>
            <a:ext cx="11430000" cy="485257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Insert Main Title at 36pt min 30pt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5219B5D-D268-4AC6-AF09-BA707FBDCE2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0999" y="879007"/>
            <a:ext cx="11429999" cy="485257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400" b="0" i="0" cap="none">
                <a:solidFill>
                  <a:schemeClr val="tx1"/>
                </a:solidFill>
                <a:latin typeface="+mj-lt"/>
              </a:defRPr>
            </a:lvl1pPr>
            <a:lvl2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2pPr>
            <a:lvl3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3pPr>
            <a:lvl4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4pPr>
            <a:lvl5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5pPr>
          </a:lstStyle>
          <a:p>
            <a:pPr lvl="0"/>
            <a:r>
              <a:rPr lang="en-US"/>
              <a:t>Insert sub-title minimum font size 16pt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BD74AA-C2B0-CFDB-3139-4377B9CCD7C3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800" b="0">
                <a:solidFill>
                  <a:schemeClr val="tx1"/>
                </a:solidFill>
              </a:rPr>
              <a:t>Copyright © 2023 Accenture. All rights reserved.</a:t>
            </a:r>
            <a:endParaRPr lang="en-US" b="0" noProof="0">
              <a:solidFill>
                <a:schemeClr val="tx1"/>
              </a:solidFill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5D6D1A04-6C95-1615-3BA7-793B96AF03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b="0" smtClean="0">
                <a:solidFill>
                  <a:schemeClr val="tx1"/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98923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02D963A-FBF7-0CD7-1019-57BD601BED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2023 Accenture. All rights reserved.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CB956A1A-252F-18D5-50D8-C51050E5E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4746" y="6490025"/>
            <a:ext cx="326254" cy="201168"/>
          </a:xfrm>
        </p:spPr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AB60D7-6D90-28FD-9B44-C3317AED451A}"/>
              </a:ext>
            </a:extLst>
          </p:cNvPr>
          <p:cNvSpPr/>
          <p:nvPr userDrawn="1"/>
        </p:nvSpPr>
        <p:spPr>
          <a:xfrm>
            <a:off x="0" y="3121"/>
            <a:ext cx="12192000" cy="6854879"/>
          </a:xfrm>
          <a:prstGeom prst="rect">
            <a:avLst/>
          </a:prstGeom>
          <a:solidFill>
            <a:srgbClr val="EAEA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err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8EE8C-6A4B-499F-5A9B-E5EBF1159EDD}"/>
              </a:ext>
            </a:extLst>
          </p:cNvPr>
          <p:cNvSpPr txBox="1">
            <a:spLocks/>
          </p:cNvSpPr>
          <p:nvPr userDrawn="1"/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sz="900">
              <a:solidFill>
                <a:srgbClr val="000000">
                  <a:alpha val="75000"/>
                </a:srgbClr>
              </a:solidFill>
              <a:latin typeface="Graphik"/>
            </a:endParaRPr>
          </a:p>
        </p:txBody>
      </p:sp>
      <p:sp>
        <p:nvSpPr>
          <p:cNvPr id="6" name="Slide Number Placeholder 34">
            <a:extLst>
              <a:ext uri="{FF2B5EF4-FFF2-40B4-BE49-F238E27FC236}">
                <a16:creationId xmlns:a16="http://schemas.microsoft.com/office/drawing/2014/main" id="{236D0FF9-D01F-8F56-AB85-9E75E738D80B}"/>
              </a:ext>
            </a:extLst>
          </p:cNvPr>
          <p:cNvSpPr txBox="1">
            <a:spLocks/>
          </p:cNvSpPr>
          <p:nvPr userDrawn="1"/>
        </p:nvSpPr>
        <p:spPr>
          <a:xfrm>
            <a:off x="11521440" y="6477669"/>
            <a:ext cx="394335" cy="2120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</a:pPr>
            <a:fld id="{1B463BBE-7669-7445-B365-D51E5F8BA9BE}" type="slidenum">
              <a:rPr lang="en-CR" sz="800" smtClean="0"/>
              <a:pPr defTabSz="228600">
                <a:spcAft>
                  <a:spcPts val="1200"/>
                </a:spcAft>
              </a:pPr>
              <a:t>‹#›</a:t>
            </a:fld>
            <a:endParaRPr lang="en-CR" sz="80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7" name="GTS_Purple" descr="Accenture Greater Than symbol in purple">
            <a:extLst>
              <a:ext uri="{FF2B5EF4-FFF2-40B4-BE49-F238E27FC236}">
                <a16:creationId xmlns:a16="http://schemas.microsoft.com/office/drawing/2014/main" id="{82158C2B-B698-C0E5-9738-92F22A9AA78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539749" y="6477668"/>
            <a:ext cx="175831" cy="193074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906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ontent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67B00-F926-7039-F9C2-20C30B0624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9825" y="2482757"/>
            <a:ext cx="3098156" cy="59093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80000"/>
              </a:lnSpc>
              <a:buNone/>
              <a:defRPr sz="2400" b="0" i="0">
                <a:solidFill>
                  <a:schemeClr val="bg1"/>
                </a:solidFill>
                <a:latin typeface="Graphik Light" panose="020B0403030202060203" pitchFamily="34" charset="77"/>
              </a:defRPr>
            </a:lvl1pPr>
            <a:lvl2pPr marL="228578" indent="0" algn="ctr">
              <a:buNone/>
              <a:defRPr/>
            </a:lvl2pPr>
            <a:lvl3pPr marL="457154" indent="0" algn="ctr">
              <a:buNone/>
              <a:defRPr/>
            </a:lvl3pPr>
            <a:lvl4pPr marL="685732" indent="0" algn="ctr">
              <a:buNone/>
              <a:defRPr/>
            </a:lvl4pPr>
            <a:lvl5pPr marL="914310" indent="0" algn="ctr">
              <a:buNone/>
              <a:defRPr/>
            </a:lvl5pPr>
          </a:lstStyle>
          <a:p>
            <a:pPr lvl="0"/>
            <a:r>
              <a:rPr lang="en-US"/>
              <a:t>Insert subtitle, </a:t>
            </a:r>
            <a:br>
              <a:rPr lang="en-US"/>
            </a:br>
            <a:r>
              <a:rPr lang="en-US"/>
              <a:t>Light, 48pt max 2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7AF567C9-9F1F-3FE1-702C-7BB7D46590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09070" y="2065675"/>
            <a:ext cx="2321622" cy="3895179"/>
          </a:xfrm>
        </p:spPr>
        <p:txBody>
          <a:bodyPr numCol="1" spcCol="288000"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000"/>
            </a:lvl1pPr>
            <a:lvl2pPr>
              <a:lnSpc>
                <a:spcPct val="100000"/>
              </a:lnSpc>
              <a:spcAft>
                <a:spcPts val="600"/>
              </a:spcAft>
              <a:defRPr sz="1000"/>
            </a:lvl2pPr>
            <a:lvl3pPr>
              <a:lnSpc>
                <a:spcPct val="100000"/>
              </a:lnSpc>
              <a:spcAft>
                <a:spcPts val="600"/>
              </a:spcAft>
              <a:defRPr sz="1000"/>
            </a:lvl3pPr>
            <a:lvl4pPr>
              <a:lnSpc>
                <a:spcPct val="100000"/>
              </a:lnSpc>
              <a:spcAft>
                <a:spcPts val="600"/>
              </a:spcAft>
              <a:defRPr sz="1000"/>
            </a:lvl4pPr>
            <a:lvl5pPr>
              <a:lnSpc>
                <a:spcPct val="100000"/>
              </a:lnSpc>
              <a:spcAft>
                <a:spcPts val="600"/>
              </a:spcAft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486E415F-C457-BF82-B84C-EC67666F539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81667" y="2065675"/>
            <a:ext cx="2321622" cy="3895179"/>
          </a:xfrm>
        </p:spPr>
        <p:txBody>
          <a:bodyPr numCol="1" spcCol="288000"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000"/>
            </a:lvl1pPr>
            <a:lvl2pPr>
              <a:lnSpc>
                <a:spcPct val="100000"/>
              </a:lnSpc>
              <a:spcAft>
                <a:spcPts val="600"/>
              </a:spcAft>
              <a:defRPr sz="1000"/>
            </a:lvl2pPr>
            <a:lvl3pPr>
              <a:lnSpc>
                <a:spcPct val="100000"/>
              </a:lnSpc>
              <a:spcAft>
                <a:spcPts val="600"/>
              </a:spcAft>
              <a:defRPr sz="1000"/>
            </a:lvl3pPr>
            <a:lvl4pPr>
              <a:lnSpc>
                <a:spcPct val="100000"/>
              </a:lnSpc>
              <a:spcAft>
                <a:spcPts val="600"/>
              </a:spcAft>
              <a:defRPr sz="1000"/>
            </a:lvl4pPr>
            <a:lvl5pPr>
              <a:lnSpc>
                <a:spcPct val="100000"/>
              </a:lnSpc>
              <a:spcAft>
                <a:spcPts val="600"/>
              </a:spcAft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1379C305-01D6-84A3-3F8F-4CC37EFBAC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432738" y="2065675"/>
            <a:ext cx="2321622" cy="3895179"/>
          </a:xfrm>
        </p:spPr>
        <p:txBody>
          <a:bodyPr numCol="1" spcCol="288000"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000"/>
            </a:lvl1pPr>
            <a:lvl2pPr>
              <a:lnSpc>
                <a:spcPct val="100000"/>
              </a:lnSpc>
              <a:spcAft>
                <a:spcPts val="600"/>
              </a:spcAft>
              <a:defRPr sz="1000"/>
            </a:lvl2pPr>
            <a:lvl3pPr>
              <a:lnSpc>
                <a:spcPct val="100000"/>
              </a:lnSpc>
              <a:spcAft>
                <a:spcPts val="600"/>
              </a:spcAft>
              <a:defRPr sz="1000"/>
            </a:lvl3pPr>
            <a:lvl4pPr>
              <a:lnSpc>
                <a:spcPct val="100000"/>
              </a:lnSpc>
              <a:spcAft>
                <a:spcPts val="600"/>
              </a:spcAft>
              <a:defRPr sz="1000"/>
            </a:lvl4pPr>
            <a:lvl5pPr>
              <a:lnSpc>
                <a:spcPct val="100000"/>
              </a:lnSpc>
              <a:spcAft>
                <a:spcPts val="600"/>
              </a:spcAft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45416D7-4979-897C-8F1A-5E657C1975B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69901" y="4194344"/>
            <a:ext cx="3098081" cy="2471151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EE4DDD-F673-7103-B08B-FD324BE132E6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8664" y="366855"/>
            <a:ext cx="961977" cy="254071"/>
          </a:xfrm>
          <a:prstGeom prst="rect">
            <a:avLst/>
          </a:prstGeom>
        </p:spPr>
      </p:pic>
      <p:sp>
        <p:nvSpPr>
          <p:cNvPr id="2" name="Text Placeholder 25">
            <a:extLst>
              <a:ext uri="{FF2B5EF4-FFF2-40B4-BE49-F238E27FC236}">
                <a16:creationId xmlns:a16="http://schemas.microsoft.com/office/drawing/2014/main" id="{67B9967D-BD89-AB6F-D3C3-A4E8840B73C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46460" y="1513461"/>
            <a:ext cx="2294181" cy="42536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ct val="90000"/>
              </a:lnSpc>
              <a:buNone/>
              <a:defRPr lang="en-US" sz="1500" b="0" i="0" kern="1200" spc="6" dirty="0">
                <a:solidFill>
                  <a:srgbClr val="A100FF"/>
                </a:solidFill>
                <a:latin typeface="Graphik Medium" panose="020B0503030202060203" pitchFamily="34" charset="77"/>
                <a:ea typeface="+mn-ea"/>
                <a:cs typeface="Graphik Medium" panose="020B0503030202060203" pitchFamily="34" charset="77"/>
              </a:defRPr>
            </a:lvl1pPr>
          </a:lstStyle>
          <a:p>
            <a:pPr lvl="0"/>
            <a:r>
              <a:rPr lang="en-GB"/>
              <a:t>Add heading</a:t>
            </a:r>
            <a:endParaRPr lang="en-US"/>
          </a:p>
        </p:txBody>
      </p:sp>
      <p:sp>
        <p:nvSpPr>
          <p:cNvPr id="6" name="Text Placeholder 25">
            <a:extLst>
              <a:ext uri="{FF2B5EF4-FFF2-40B4-BE49-F238E27FC236}">
                <a16:creationId xmlns:a16="http://schemas.microsoft.com/office/drawing/2014/main" id="{E88FFCF1-C0F5-0DD7-7060-776418AAC44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81667" y="1513461"/>
            <a:ext cx="2321622" cy="42536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ct val="90000"/>
              </a:lnSpc>
              <a:buNone/>
              <a:defRPr lang="en-US" sz="1500" b="0" i="0" kern="1200" spc="6" dirty="0">
                <a:solidFill>
                  <a:srgbClr val="A100FF"/>
                </a:solidFill>
                <a:latin typeface="Graphik Medium" panose="020B0503030202060203" pitchFamily="34" charset="77"/>
                <a:ea typeface="+mn-ea"/>
                <a:cs typeface="Graphik Medium" panose="020B0503030202060203" pitchFamily="34" charset="77"/>
              </a:defRPr>
            </a:lvl1pPr>
          </a:lstStyle>
          <a:p>
            <a:pPr lvl="0"/>
            <a:r>
              <a:rPr lang="en-GB"/>
              <a:t>Add heading</a:t>
            </a:r>
            <a:endParaRPr lang="en-US"/>
          </a:p>
        </p:txBody>
      </p:sp>
      <p:sp>
        <p:nvSpPr>
          <p:cNvPr id="8" name="Text Placeholder 25">
            <a:extLst>
              <a:ext uri="{FF2B5EF4-FFF2-40B4-BE49-F238E27FC236}">
                <a16:creationId xmlns:a16="http://schemas.microsoft.com/office/drawing/2014/main" id="{6FBDE62A-F1E0-438D-B512-D656663E8B0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109070" y="1513461"/>
            <a:ext cx="2321622" cy="42536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ct val="90000"/>
              </a:lnSpc>
              <a:buNone/>
              <a:defRPr lang="en-US" sz="1500" b="0" i="0" kern="1200" spc="6" dirty="0">
                <a:solidFill>
                  <a:srgbClr val="A100FF"/>
                </a:solidFill>
                <a:latin typeface="Graphik Medium" panose="020B0503030202060203" pitchFamily="34" charset="77"/>
                <a:ea typeface="+mn-ea"/>
                <a:cs typeface="Graphik Medium" panose="020B0503030202060203" pitchFamily="34" charset="77"/>
              </a:defRPr>
            </a:lvl1pPr>
          </a:lstStyle>
          <a:p>
            <a:pPr lvl="0"/>
            <a:r>
              <a:rPr lang="en-GB"/>
              <a:t>Add heading</a:t>
            </a:r>
            <a:endParaRPr lang="en-US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2115A761-D291-9602-C452-ECD54A11FC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825" y="844347"/>
            <a:ext cx="3098156" cy="1384995"/>
          </a:xfrm>
        </p:spPr>
        <p:txBody>
          <a:bodyPr anchor="t" anchorCtr="0"/>
          <a:lstStyle>
            <a:lvl1pPr algn="l">
              <a:defRPr sz="3750" b="0" i="0" spc="-75">
                <a:solidFill>
                  <a:schemeClr val="bg1"/>
                </a:solidFill>
                <a:latin typeface="Graphik Medium" panose="020B0503030202060203" pitchFamily="34" charset="77"/>
              </a:defRPr>
            </a:lvl1pPr>
          </a:lstStyle>
          <a:p>
            <a:r>
              <a:rPr lang="en-US"/>
              <a:t>Headline, </a:t>
            </a:r>
            <a:r>
              <a:rPr lang="en-US" err="1"/>
              <a:t>Graphik</a:t>
            </a:r>
            <a:r>
              <a:rPr lang="en-US"/>
              <a:t> medium,75pt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EB5C68-7AB9-9530-530E-DC539B18BF6E}"/>
              </a:ext>
            </a:extLst>
          </p:cNvPr>
          <p:cNvSpPr/>
          <p:nvPr userDrawn="1"/>
        </p:nvSpPr>
        <p:spPr>
          <a:xfrm>
            <a:off x="0" y="3121"/>
            <a:ext cx="12192000" cy="6854879"/>
          </a:xfrm>
          <a:prstGeom prst="rect">
            <a:avLst/>
          </a:prstGeom>
          <a:solidFill>
            <a:srgbClr val="EAEA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err="1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47FBADAB-385F-528A-C6A8-7774F0852B80}"/>
              </a:ext>
            </a:extLst>
          </p:cNvPr>
          <p:cNvSpPr txBox="1">
            <a:spLocks/>
          </p:cNvSpPr>
          <p:nvPr userDrawn="1"/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sz="900">
              <a:solidFill>
                <a:srgbClr val="000000">
                  <a:alpha val="75000"/>
                </a:srgbClr>
              </a:solidFill>
              <a:latin typeface="Graphik"/>
            </a:endParaRPr>
          </a:p>
        </p:txBody>
      </p:sp>
      <p:sp>
        <p:nvSpPr>
          <p:cNvPr id="11" name="Slide Number Placeholder 34">
            <a:extLst>
              <a:ext uri="{FF2B5EF4-FFF2-40B4-BE49-F238E27FC236}">
                <a16:creationId xmlns:a16="http://schemas.microsoft.com/office/drawing/2014/main" id="{2C534C7D-58F3-F77C-183C-B75F8B3D8115}"/>
              </a:ext>
            </a:extLst>
          </p:cNvPr>
          <p:cNvSpPr txBox="1">
            <a:spLocks/>
          </p:cNvSpPr>
          <p:nvPr userDrawn="1"/>
        </p:nvSpPr>
        <p:spPr>
          <a:xfrm>
            <a:off x="11521440" y="6477669"/>
            <a:ext cx="394335" cy="2120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</a:pPr>
            <a:fld id="{1B463BBE-7669-7445-B365-D51E5F8BA9BE}" type="slidenum">
              <a:rPr lang="en-CR" sz="800" smtClean="0"/>
              <a:pPr defTabSz="228600">
                <a:spcAft>
                  <a:spcPts val="1200"/>
                </a:spcAft>
              </a:pPr>
              <a:t>‹#›</a:t>
            </a:fld>
            <a:endParaRPr lang="en-CR" sz="80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12" name="GTS_Purple" descr="Accenture Greater Than symbol in purple">
            <a:extLst>
              <a:ext uri="{FF2B5EF4-FFF2-40B4-BE49-F238E27FC236}">
                <a16:creationId xmlns:a16="http://schemas.microsoft.com/office/drawing/2014/main" id="{1B2C7FC7-4925-3B4B-C249-D0F3051690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539749" y="6477668"/>
            <a:ext cx="175831" cy="193074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2710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08F69-4A47-85CD-1534-8E33CBF365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1047" y="643570"/>
            <a:ext cx="10538299" cy="60490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3000">
                <a:solidFill>
                  <a:schemeClr val="bg1"/>
                </a:solidFill>
                <a:latin typeface="+mj-lt"/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0DDE1F8-A73B-2001-ABA1-BBAE7B9225C1}"/>
              </a:ext>
            </a:extLst>
          </p:cNvPr>
          <p:cNvCxnSpPr>
            <a:cxnSpLocks/>
          </p:cNvCxnSpPr>
          <p:nvPr userDrawn="1"/>
        </p:nvCxnSpPr>
        <p:spPr>
          <a:xfrm>
            <a:off x="781049" y="2748908"/>
            <a:ext cx="360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9E3D90B-CFC0-488E-08FE-F47FB5D6B763}"/>
              </a:ext>
            </a:extLst>
          </p:cNvPr>
          <p:cNvCxnSpPr>
            <a:cxnSpLocks/>
          </p:cNvCxnSpPr>
          <p:nvPr userDrawn="1"/>
        </p:nvCxnSpPr>
        <p:spPr>
          <a:xfrm>
            <a:off x="3681354" y="2748910"/>
            <a:ext cx="360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68FB0C78-370D-14C1-CA47-77CDBBBA58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1047" y="2178620"/>
            <a:ext cx="958850" cy="492443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#</a:t>
            </a:r>
            <a:endParaRPr lang="en-GB"/>
          </a:p>
        </p:txBody>
      </p:sp>
      <p:sp>
        <p:nvSpPr>
          <p:cNvPr id="35" name="Text Placeholder 25">
            <a:extLst>
              <a:ext uri="{FF2B5EF4-FFF2-40B4-BE49-F238E27FC236}">
                <a16:creationId xmlns:a16="http://schemas.microsoft.com/office/drawing/2014/main" id="{FDACAFF0-DCDA-BAC3-99C1-E5E404E7BD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1046" y="2931365"/>
            <a:ext cx="2274914" cy="276999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Agenda title</a:t>
            </a:r>
            <a:endParaRPr lang="en-GB"/>
          </a:p>
        </p:txBody>
      </p:sp>
      <p:sp>
        <p:nvSpPr>
          <p:cNvPr id="36" name="Text Placeholder 25">
            <a:extLst>
              <a:ext uri="{FF2B5EF4-FFF2-40B4-BE49-F238E27FC236}">
                <a16:creationId xmlns:a16="http://schemas.microsoft.com/office/drawing/2014/main" id="{42DF7593-51BE-34BD-BE4F-5F0C371C82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81353" y="2178620"/>
            <a:ext cx="958850" cy="492443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#</a:t>
            </a:r>
            <a:endParaRPr lang="en-GB"/>
          </a:p>
        </p:txBody>
      </p:sp>
      <p:sp>
        <p:nvSpPr>
          <p:cNvPr id="37" name="Text Placeholder 25">
            <a:extLst>
              <a:ext uri="{FF2B5EF4-FFF2-40B4-BE49-F238E27FC236}">
                <a16:creationId xmlns:a16="http://schemas.microsoft.com/office/drawing/2014/main" id="{581853F6-B8F5-740A-A948-2C16309CD6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81352" y="2931365"/>
            <a:ext cx="2274914" cy="276999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Agenda title</a:t>
            </a:r>
            <a:endParaRPr lang="en-GB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38D05BE-20D4-66DD-2066-E49097F423FD}"/>
              </a:ext>
            </a:extLst>
          </p:cNvPr>
          <p:cNvCxnSpPr>
            <a:cxnSpLocks/>
          </p:cNvCxnSpPr>
          <p:nvPr userDrawn="1"/>
        </p:nvCxnSpPr>
        <p:spPr>
          <a:xfrm>
            <a:off x="781049" y="4637690"/>
            <a:ext cx="360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9D60D82-F1A1-E581-FB01-B5CF36E76804}"/>
              </a:ext>
            </a:extLst>
          </p:cNvPr>
          <p:cNvCxnSpPr>
            <a:cxnSpLocks/>
          </p:cNvCxnSpPr>
          <p:nvPr userDrawn="1"/>
        </p:nvCxnSpPr>
        <p:spPr>
          <a:xfrm>
            <a:off x="3681354" y="4637692"/>
            <a:ext cx="360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25">
            <a:extLst>
              <a:ext uri="{FF2B5EF4-FFF2-40B4-BE49-F238E27FC236}">
                <a16:creationId xmlns:a16="http://schemas.microsoft.com/office/drawing/2014/main" id="{CBB1F5CF-5B44-04C1-1F75-B8DFC26941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1047" y="4067402"/>
            <a:ext cx="958850" cy="492443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#</a:t>
            </a:r>
            <a:endParaRPr lang="en-GB"/>
          </a:p>
        </p:txBody>
      </p:sp>
      <p:sp>
        <p:nvSpPr>
          <p:cNvPr id="43" name="Text Placeholder 25">
            <a:extLst>
              <a:ext uri="{FF2B5EF4-FFF2-40B4-BE49-F238E27FC236}">
                <a16:creationId xmlns:a16="http://schemas.microsoft.com/office/drawing/2014/main" id="{45E12F07-C769-3DE0-1AC6-21394AD1DD5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81046" y="4820147"/>
            <a:ext cx="2274914" cy="276999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Agenda title</a:t>
            </a:r>
            <a:endParaRPr lang="en-GB"/>
          </a:p>
        </p:txBody>
      </p:sp>
      <p:sp>
        <p:nvSpPr>
          <p:cNvPr id="44" name="Text Placeholder 25">
            <a:extLst>
              <a:ext uri="{FF2B5EF4-FFF2-40B4-BE49-F238E27FC236}">
                <a16:creationId xmlns:a16="http://schemas.microsoft.com/office/drawing/2014/main" id="{80DFA8B4-1C18-F6D4-F238-7C580CF0830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81353" y="4067402"/>
            <a:ext cx="958850" cy="492443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#</a:t>
            </a:r>
            <a:endParaRPr lang="en-GB"/>
          </a:p>
        </p:txBody>
      </p:sp>
      <p:sp>
        <p:nvSpPr>
          <p:cNvPr id="45" name="Text Placeholder 25">
            <a:extLst>
              <a:ext uri="{FF2B5EF4-FFF2-40B4-BE49-F238E27FC236}">
                <a16:creationId xmlns:a16="http://schemas.microsoft.com/office/drawing/2014/main" id="{C5D6F1F2-6F42-45F4-FED5-80AEE6242EE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81352" y="4820147"/>
            <a:ext cx="2274914" cy="276999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Agenda title</a:t>
            </a:r>
            <a:endParaRPr lang="en-GB"/>
          </a:p>
        </p:txBody>
      </p:sp>
      <p:sp>
        <p:nvSpPr>
          <p:cNvPr id="5" name="Holder 6">
            <a:extLst>
              <a:ext uri="{FF2B5EF4-FFF2-40B4-BE49-F238E27FC236}">
                <a16:creationId xmlns:a16="http://schemas.microsoft.com/office/drawing/2014/main" id="{9F1AAE17-988F-372D-80A4-49FA4E9678E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443608" y="6342538"/>
            <a:ext cx="2875737" cy="146342"/>
          </a:xfrm>
        </p:spPr>
        <p:txBody>
          <a:bodyPr lIns="0" tIns="0" rIns="0" bIns="0" anchor="ctr"/>
          <a:lstStyle>
            <a:lvl1pPr algn="r">
              <a:defRPr sz="900" b="0" i="0">
                <a:solidFill>
                  <a:schemeClr val="tx1">
                    <a:lumMod val="50000"/>
                    <a:lumOff val="50000"/>
                  </a:schemeClr>
                </a:solidFill>
                <a:latin typeface="Graphik"/>
                <a:cs typeface="Graphik"/>
              </a:defRPr>
            </a:lvl1pPr>
          </a:lstStyle>
          <a:p>
            <a:pPr marL="11527">
              <a:lnSpc>
                <a:spcPts val="740"/>
              </a:lnSpc>
            </a:pPr>
            <a:r>
              <a:rPr lang="en-GB"/>
              <a:t>Copyright</a:t>
            </a:r>
            <a:r>
              <a:rPr lang="en-GB" spc="-14"/>
              <a:t> </a:t>
            </a:r>
            <a:r>
              <a:rPr lang="en-GB"/>
              <a:t>©</a:t>
            </a:r>
            <a:r>
              <a:rPr lang="en-GB" spc="-9"/>
              <a:t> </a:t>
            </a:r>
            <a:r>
              <a:rPr lang="en-GB"/>
              <a:t>2024</a:t>
            </a:r>
            <a:r>
              <a:rPr lang="en-GB" spc="-9"/>
              <a:t> Accenture. </a:t>
            </a:r>
            <a:r>
              <a:rPr lang="en-GB"/>
              <a:t>All</a:t>
            </a:r>
            <a:r>
              <a:rPr lang="en-GB" spc="-9"/>
              <a:t> </a:t>
            </a:r>
            <a:r>
              <a:rPr lang="en-GB"/>
              <a:t>rights</a:t>
            </a:r>
            <a:r>
              <a:rPr lang="en-GB" spc="-9"/>
              <a:t> </a:t>
            </a:r>
            <a:r>
              <a:rPr lang="en-GB"/>
              <a:t>reserved.</a:t>
            </a:r>
            <a:endParaRPr lang="en-GB" spc="-45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87E38576-F57D-72FC-9E3F-89BC50D4015E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319345" y="6320392"/>
            <a:ext cx="425238" cy="16158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35" b="0" i="0" kern="1200">
                <a:solidFill>
                  <a:srgbClr val="A29F9D"/>
                </a:solidFill>
                <a:latin typeface="Graphik"/>
                <a:ea typeface="+mn-ea"/>
                <a:cs typeface="Graphik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A769226-AE33-44F8-B153-C6D472D17CF4}" type="slidenum">
              <a:rPr lang="en-GB" sz="1050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Graphik Medium" panose="020B0503030202060203" pitchFamily="34" charset="77"/>
              </a:rPr>
              <a:pPr algn="r"/>
              <a:t>‹#›</a:t>
            </a:fld>
            <a:endParaRPr lang="en-GB" sz="1050" b="0" i="0">
              <a:solidFill>
                <a:schemeClr val="tx1">
                  <a:lumMod val="50000"/>
                  <a:lumOff val="50000"/>
                </a:schemeClr>
              </a:solidFill>
              <a:latin typeface="Graphik Medium" panose="020B0503030202060203" pitchFamily="34" charset="77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759865A-DC86-5E14-EBBE-54B499348649}"/>
              </a:ext>
            </a:extLst>
          </p:cNvPr>
          <p:cNvCxnSpPr>
            <a:cxnSpLocks/>
          </p:cNvCxnSpPr>
          <p:nvPr userDrawn="1"/>
        </p:nvCxnSpPr>
        <p:spPr>
          <a:xfrm>
            <a:off x="6581660" y="2748908"/>
            <a:ext cx="360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EB33A8-3E7C-7C44-5DA2-EFA3E9CD06B0}"/>
              </a:ext>
            </a:extLst>
          </p:cNvPr>
          <p:cNvCxnSpPr>
            <a:cxnSpLocks/>
          </p:cNvCxnSpPr>
          <p:nvPr userDrawn="1"/>
        </p:nvCxnSpPr>
        <p:spPr>
          <a:xfrm>
            <a:off x="9481965" y="2748910"/>
            <a:ext cx="360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5">
            <a:extLst>
              <a:ext uri="{FF2B5EF4-FFF2-40B4-BE49-F238E27FC236}">
                <a16:creationId xmlns:a16="http://schemas.microsoft.com/office/drawing/2014/main" id="{BB7E9A11-72AC-094C-D4DA-1570528F038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81658" y="2178620"/>
            <a:ext cx="958850" cy="492443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#</a:t>
            </a:r>
            <a:endParaRPr lang="en-GB"/>
          </a:p>
        </p:txBody>
      </p:sp>
      <p:sp>
        <p:nvSpPr>
          <p:cNvPr id="9" name="Text Placeholder 25">
            <a:extLst>
              <a:ext uri="{FF2B5EF4-FFF2-40B4-BE49-F238E27FC236}">
                <a16:creationId xmlns:a16="http://schemas.microsoft.com/office/drawing/2014/main" id="{2459FE98-8D6E-D8F1-5EDB-4D8CC4B172E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81657" y="2931365"/>
            <a:ext cx="2274914" cy="276999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Agenda title</a:t>
            </a:r>
            <a:endParaRPr lang="en-GB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79C8D1B8-8356-D0E0-1E94-B92AA1A13F7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81964" y="2178620"/>
            <a:ext cx="958850" cy="492443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#</a:t>
            </a:r>
            <a:endParaRPr lang="en-GB"/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D338E8C1-F2D7-5B32-3F67-B4CE4733CDC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481963" y="2931365"/>
            <a:ext cx="2274914" cy="276999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Agenda title</a:t>
            </a:r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045155-C1C5-1850-BE10-2A9BA3D6923B}"/>
              </a:ext>
            </a:extLst>
          </p:cNvPr>
          <p:cNvCxnSpPr>
            <a:cxnSpLocks/>
          </p:cNvCxnSpPr>
          <p:nvPr userDrawn="1"/>
        </p:nvCxnSpPr>
        <p:spPr>
          <a:xfrm>
            <a:off x="6581660" y="4637690"/>
            <a:ext cx="360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263A32-2AC2-AE7F-AD9C-E4A30A728559}"/>
              </a:ext>
            </a:extLst>
          </p:cNvPr>
          <p:cNvCxnSpPr>
            <a:cxnSpLocks/>
          </p:cNvCxnSpPr>
          <p:nvPr userDrawn="1"/>
        </p:nvCxnSpPr>
        <p:spPr>
          <a:xfrm>
            <a:off x="9481965" y="4637692"/>
            <a:ext cx="360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60A25DF8-3381-F454-1C57-1FCE3D67765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81658" y="4067402"/>
            <a:ext cx="958850" cy="492443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#</a:t>
            </a:r>
            <a:endParaRPr lang="en-GB"/>
          </a:p>
        </p:txBody>
      </p:sp>
      <p:sp>
        <p:nvSpPr>
          <p:cNvPr id="17" name="Text Placeholder 25">
            <a:extLst>
              <a:ext uri="{FF2B5EF4-FFF2-40B4-BE49-F238E27FC236}">
                <a16:creationId xmlns:a16="http://schemas.microsoft.com/office/drawing/2014/main" id="{D836346D-1D27-0D79-2E8C-EC68FBDB2DB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81657" y="4820147"/>
            <a:ext cx="2274914" cy="276999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Agenda title</a:t>
            </a:r>
            <a:endParaRPr lang="en-GB"/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DC05555A-B264-E55E-F83B-D830F3EFBF3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81964" y="4067402"/>
            <a:ext cx="958850" cy="492443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#</a:t>
            </a:r>
            <a:endParaRPr lang="en-GB"/>
          </a:p>
        </p:txBody>
      </p:sp>
      <p:sp>
        <p:nvSpPr>
          <p:cNvPr id="19" name="Text Placeholder 25">
            <a:extLst>
              <a:ext uri="{FF2B5EF4-FFF2-40B4-BE49-F238E27FC236}">
                <a16:creationId xmlns:a16="http://schemas.microsoft.com/office/drawing/2014/main" id="{4063F70A-E353-78F4-278B-953237A6EE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81963" y="4820147"/>
            <a:ext cx="2274914" cy="276999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Agenda title</a:t>
            </a:r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60E0EB-824F-A77A-396C-DCA99DC8E67A}"/>
              </a:ext>
            </a:extLst>
          </p:cNvPr>
          <p:cNvSpPr txBox="1"/>
          <p:nvPr userDrawn="1"/>
        </p:nvSpPr>
        <p:spPr>
          <a:xfrm>
            <a:off x="169817" y="404948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5654349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hort Headline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A6D93-92FF-400D-8AF3-C5AC3361154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6000" y="1"/>
            <a:ext cx="6096000" cy="6857999"/>
          </a:xfrm>
          <a:solidFill>
            <a:schemeClr val="bg1">
              <a:lumMod val="95000"/>
            </a:schemeClr>
          </a:solidFill>
        </p:spPr>
        <p:txBody>
          <a:bodyPr tIns="548640" anchor="t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Graphik" panose="020B0604020202020204" pitchFamily="34" charset="0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add, then ‘Send to Back’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B929FF-38D9-4792-A56F-C1810627FF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5334000" cy="2667000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796047A-AB81-403A-B649-52C6F7827E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3267634"/>
            <a:ext cx="5330952" cy="3044265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228600" indent="-228600">
              <a:buFont typeface="Graphik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457200">
              <a:buFont typeface="Graphik" panose="020B0503030202060203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685800">
              <a:buFont typeface="Graphik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914400">
              <a:buFont typeface="Graphik" panose="020B0503030202060203" pitchFamily="34" charset="0"/>
              <a:buChar char="–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Place sub-headline here in </a:t>
            </a:r>
            <a:r>
              <a:rPr lang="en-GB" err="1"/>
              <a:t>Graphik</a:t>
            </a:r>
            <a:r>
              <a:rPr lang="en-GB"/>
              <a:t> Regular</a:t>
            </a:r>
            <a:r>
              <a:rPr lang="en-US"/>
              <a:t>, indent for other levels 24pt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bullet 18pt</a:t>
            </a:r>
          </a:p>
          <a:p>
            <a:pPr lvl="3"/>
            <a:r>
              <a:rPr lang="en-US"/>
              <a:t>Fourth level bullet 16pt</a:t>
            </a:r>
          </a:p>
          <a:p>
            <a:pPr lvl="4"/>
            <a:r>
              <a:rPr lang="en-US"/>
              <a:t>Fifth level bullet 16pt</a:t>
            </a:r>
          </a:p>
        </p:txBody>
      </p:sp>
      <p:sp>
        <p:nvSpPr>
          <p:cNvPr id="7" name="GTS_WH" descr="Accenture Greater Than symbol in white">
            <a:extLst>
              <a:ext uri="{FF2B5EF4-FFF2-40B4-BE49-F238E27FC236}">
                <a16:creationId xmlns:a16="http://schemas.microsoft.com/office/drawing/2014/main" id="{E9617113-6795-02FE-DEE0-9DABFF321D33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A438600B-F225-F371-D4DC-3497EE804D8D}"/>
              </a:ext>
            </a:extLst>
          </p:cNvPr>
          <p:cNvSpPr txBox="1">
            <a:spLocks/>
          </p:cNvSpPr>
          <p:nvPr userDrawn="1"/>
        </p:nvSpPr>
        <p:spPr>
          <a:xfrm>
            <a:off x="7315200" y="6486833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  <a:defRPr/>
            </a:pPr>
            <a:r>
              <a:rPr lang="en-US" sz="900">
                <a:solidFill>
                  <a:schemeClr val="bg1">
                    <a:lumMod val="85000"/>
                  </a:schemeClr>
                </a:solidFill>
              </a:rPr>
              <a:t>Copyright © 2024 Accenture. All rights reserved.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A8B32D5-DE4C-D665-68E7-1A10204F55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4746" y="6490025"/>
            <a:ext cx="326254" cy="201168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66F953-ACE9-EC61-9234-BB2A92796E14}"/>
              </a:ext>
            </a:extLst>
          </p:cNvPr>
          <p:cNvSpPr/>
          <p:nvPr userDrawn="1"/>
        </p:nvSpPr>
        <p:spPr>
          <a:xfrm>
            <a:off x="0" y="3121"/>
            <a:ext cx="12192000" cy="6854879"/>
          </a:xfrm>
          <a:prstGeom prst="rect">
            <a:avLst/>
          </a:prstGeom>
          <a:solidFill>
            <a:srgbClr val="EAEA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err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E41AED-80BB-5A90-D1E8-5BEB572169B4}"/>
              </a:ext>
            </a:extLst>
          </p:cNvPr>
          <p:cNvSpPr txBox="1">
            <a:spLocks/>
          </p:cNvSpPr>
          <p:nvPr userDrawn="1"/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sz="900">
              <a:solidFill>
                <a:srgbClr val="000000">
                  <a:alpha val="75000"/>
                </a:srgbClr>
              </a:solidFill>
              <a:latin typeface="Graphik"/>
            </a:endParaRPr>
          </a:p>
        </p:txBody>
      </p:sp>
      <p:sp>
        <p:nvSpPr>
          <p:cNvPr id="6" name="Slide Number Placeholder 34">
            <a:extLst>
              <a:ext uri="{FF2B5EF4-FFF2-40B4-BE49-F238E27FC236}">
                <a16:creationId xmlns:a16="http://schemas.microsoft.com/office/drawing/2014/main" id="{0446F071-B624-34F6-1C69-4C4C8A83707E}"/>
              </a:ext>
            </a:extLst>
          </p:cNvPr>
          <p:cNvSpPr txBox="1">
            <a:spLocks/>
          </p:cNvSpPr>
          <p:nvPr userDrawn="1"/>
        </p:nvSpPr>
        <p:spPr>
          <a:xfrm>
            <a:off x="11521440" y="6477669"/>
            <a:ext cx="394335" cy="2120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</a:pPr>
            <a:fld id="{1B463BBE-7669-7445-B365-D51E5F8BA9BE}" type="slidenum">
              <a:rPr lang="en-CR" sz="800" smtClean="0"/>
              <a:pPr defTabSz="228600">
                <a:spcAft>
                  <a:spcPts val="1200"/>
                </a:spcAft>
              </a:pPr>
              <a:t>‹#›</a:t>
            </a:fld>
            <a:endParaRPr lang="en-CR" sz="80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11" name="GTS_Purple" descr="Accenture Greater Than symbol in purple">
            <a:extLst>
              <a:ext uri="{FF2B5EF4-FFF2-40B4-BE49-F238E27FC236}">
                <a16:creationId xmlns:a16="http://schemas.microsoft.com/office/drawing/2014/main" id="{0E862DB3-C5A4-1244-7EF2-D655F54590F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539749" y="6477668"/>
            <a:ext cx="175831" cy="193074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6047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ng Headline-subtitle and 1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1C5078A-2946-4AB6-967F-103171362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9" y="539750"/>
            <a:ext cx="9194801" cy="8318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5C65-6BFC-4F61-A214-71B69537B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0000" y="1476000"/>
            <a:ext cx="9204005" cy="3960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Place subtitle here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39749" y="2279900"/>
            <a:ext cx="9194801" cy="4032000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200">
                <a:latin typeface="+mn-lt"/>
              </a:defRPr>
            </a:lvl1pPr>
            <a:lvl2pPr marL="269875" indent="-269875">
              <a:spcAft>
                <a:spcPts val="1200"/>
              </a:spcAft>
              <a:buFont typeface="Arial" panose="020B0604020202020204" pitchFamily="34" charset="0"/>
              <a:buChar char="•"/>
              <a:defRPr sz="2200">
                <a:latin typeface="+mn-lt"/>
              </a:defRPr>
            </a:lvl2pPr>
            <a:lvl3pPr marL="539750" indent="-269875">
              <a:spcAft>
                <a:spcPts val="1200"/>
              </a:spcAft>
              <a:buFont typeface="Graphik" panose="020B0503030202060203" pitchFamily="34" charset="-18"/>
              <a:buChar char="–"/>
              <a:defRPr sz="2200">
                <a:latin typeface="+mn-lt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74D0B2-7BDB-F811-85CA-67EB939FEE5A}"/>
              </a:ext>
            </a:extLst>
          </p:cNvPr>
          <p:cNvSpPr/>
          <p:nvPr userDrawn="1"/>
        </p:nvSpPr>
        <p:spPr>
          <a:xfrm>
            <a:off x="0" y="3121"/>
            <a:ext cx="12192000" cy="6854879"/>
          </a:xfrm>
          <a:prstGeom prst="rect">
            <a:avLst/>
          </a:prstGeom>
          <a:solidFill>
            <a:srgbClr val="EAEA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err="1"/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260CD81F-70EC-CB4E-E805-B7413B033E7D}"/>
              </a:ext>
            </a:extLst>
          </p:cNvPr>
          <p:cNvSpPr txBox="1">
            <a:spLocks/>
          </p:cNvSpPr>
          <p:nvPr userDrawn="1"/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sz="900">
              <a:solidFill>
                <a:srgbClr val="000000">
                  <a:alpha val="75000"/>
                </a:srgbClr>
              </a:solidFill>
              <a:latin typeface="Graphik"/>
            </a:endParaRPr>
          </a:p>
        </p:txBody>
      </p:sp>
      <p:sp>
        <p:nvSpPr>
          <p:cNvPr id="3" name="Slide Number Placeholder 34">
            <a:extLst>
              <a:ext uri="{FF2B5EF4-FFF2-40B4-BE49-F238E27FC236}">
                <a16:creationId xmlns:a16="http://schemas.microsoft.com/office/drawing/2014/main" id="{C6A10C1D-8AC8-B56C-8A51-810F6E6E8812}"/>
              </a:ext>
            </a:extLst>
          </p:cNvPr>
          <p:cNvSpPr txBox="1">
            <a:spLocks/>
          </p:cNvSpPr>
          <p:nvPr userDrawn="1"/>
        </p:nvSpPr>
        <p:spPr>
          <a:xfrm>
            <a:off x="11521440" y="6480113"/>
            <a:ext cx="314960" cy="2095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</a:pPr>
            <a:fld id="{1B463BBE-7669-7445-B365-D51E5F8BA9BE}" type="slidenum">
              <a:rPr lang="en-CR" sz="800" smtClean="0"/>
              <a:pPr defTabSz="228600">
                <a:spcAft>
                  <a:spcPts val="1200"/>
                </a:spcAft>
              </a:pPr>
              <a:t>‹#›</a:t>
            </a:fld>
            <a:endParaRPr lang="en-CR" sz="80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6" name="GTS_Purple" descr="Accenture Greater Than symbol in purple">
            <a:extLst>
              <a:ext uri="{FF2B5EF4-FFF2-40B4-BE49-F238E27FC236}">
                <a16:creationId xmlns:a16="http://schemas.microsoft.com/office/drawing/2014/main" id="{D4E654CF-46CE-7D19-617D-090F825667D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539749" y="6477668"/>
            <a:ext cx="175831" cy="193074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480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1">
          <p15:clr>
            <a:srgbClr val="547EBF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Cover Image - Left-aligned, Logo">
    <p:bg>
      <p:bgPr>
        <a:solidFill>
          <a:srgbClr val="0011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DBA3BF-DA29-25CE-1138-085A9A166B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0"/>
            <a:ext cx="12192000" cy="68577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3200" b="0" i="0" spc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Place subtitle here in GT Sectra Fine 24pt</a:t>
            </a:r>
          </a:p>
        </p:txBody>
      </p:sp>
    </p:spTree>
    <p:extLst>
      <p:ext uri="{BB962C8B-B14F-4D97-AF65-F5344CB8AC3E}">
        <p14:creationId xmlns:p14="http://schemas.microsoft.com/office/powerpoint/2010/main" val="1664298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29A97-5C06-4D7C-A367-B8AAB19D89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9CF3F-0592-66F6-DF84-8A5FF4C893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201168"/>
          </a:xfrm>
          <a:prstGeom prst="rect">
            <a:avLst/>
          </a:prstGeom>
        </p:spPr>
      </p:pic>
      <p:sp>
        <p:nvSpPr>
          <p:cNvPr id="2" name="Title 5">
            <a:extLst>
              <a:ext uri="{FF2B5EF4-FFF2-40B4-BE49-F238E27FC236}">
                <a16:creationId xmlns:a16="http://schemas.microsoft.com/office/drawing/2014/main" id="{D7D99E4A-3EB5-54B6-7939-A9C543D0D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755202"/>
            <a:ext cx="11460213" cy="387798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2800" dirty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167958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Keypoints 3.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08006D-1E6A-408B-8FC0-515FD89484A1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3FF11B-6FC9-4423-BE4A-8DAE25D6A124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7F50FD2-A261-478F-A1BA-755C2FD509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6799" y="968400"/>
            <a:ext cx="4352275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29C47F81-C62F-4527-97FE-689546B1B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6932" y="2052365"/>
            <a:ext cx="4323475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box to the baseline of the title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9E8A1F14-DE97-4901-A101-7CF2C02AFD8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550923" y="380998"/>
            <a:ext cx="5258486" cy="5664202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6F4CB88F-30B2-41CB-B850-85E297D4B07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96863" y="3646773"/>
            <a:ext cx="2293538" cy="2398427"/>
          </a:xfrm>
          <a:solidFill>
            <a:schemeClr val="accent1"/>
          </a:solidFill>
        </p:spPr>
        <p:txBody>
          <a:bodyPr wrap="square" lIns="216000" tIns="540000" rIns="216000" bIns="360000">
            <a:noAutofit/>
          </a:bodyPr>
          <a:lstStyle>
            <a:lvl1pPr algn="ctr">
              <a:spcBef>
                <a:spcPts val="0"/>
              </a:spcBef>
              <a:spcAft>
                <a:spcPts val="900"/>
              </a:spcAft>
              <a:defRPr sz="3600" spc="-100" baseline="0">
                <a:solidFill>
                  <a:schemeClr val="bg1"/>
                </a:solidFill>
              </a:defRPr>
            </a:lvl1pPr>
            <a:lvl2pPr algn="ctr">
              <a:spcBef>
                <a:spcPts val="0"/>
              </a:spcBef>
              <a:defRPr sz="1600">
                <a:solidFill>
                  <a:schemeClr val="bg1"/>
                </a:solidFill>
              </a:defRPr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E01D7C5-420A-477D-A9B8-EFD12A2ECE6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477575" y="3646773"/>
            <a:ext cx="2293538" cy="2398427"/>
          </a:xfrm>
          <a:solidFill>
            <a:schemeClr val="accent2"/>
          </a:solidFill>
        </p:spPr>
        <p:txBody>
          <a:bodyPr wrap="square" lIns="216000" tIns="540000" rIns="216000" bIns="360000">
            <a:noAutofit/>
          </a:bodyPr>
          <a:lstStyle>
            <a:lvl1pPr algn="ctr">
              <a:spcBef>
                <a:spcPts val="0"/>
              </a:spcBef>
              <a:spcAft>
                <a:spcPts val="900"/>
              </a:spcAft>
              <a:defRPr sz="3600" spc="-100" baseline="0">
                <a:solidFill>
                  <a:schemeClr val="bg1"/>
                </a:solidFill>
              </a:defRPr>
            </a:lvl1pPr>
            <a:lvl2pPr algn="ctr">
              <a:spcBef>
                <a:spcPts val="0"/>
              </a:spcBef>
              <a:defRPr sz="1600">
                <a:solidFill>
                  <a:schemeClr val="bg1"/>
                </a:solidFill>
              </a:defRPr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618F5C1-6661-44AB-813F-9E14D7F3DAA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958287" y="3646773"/>
            <a:ext cx="2293538" cy="2398427"/>
          </a:xfrm>
          <a:solidFill>
            <a:schemeClr val="accent3"/>
          </a:solidFill>
        </p:spPr>
        <p:txBody>
          <a:bodyPr wrap="square" lIns="216000" tIns="540000" rIns="216000" bIns="360000">
            <a:noAutofit/>
          </a:bodyPr>
          <a:lstStyle>
            <a:lvl1pPr algn="ctr">
              <a:spcBef>
                <a:spcPts val="0"/>
              </a:spcBef>
              <a:spcAft>
                <a:spcPts val="900"/>
              </a:spcAft>
              <a:defRPr sz="3600" spc="-100" baseline="0">
                <a:solidFill>
                  <a:schemeClr val="bg1"/>
                </a:solidFill>
              </a:defRPr>
            </a:lvl1pPr>
            <a:lvl2pPr algn="ctr">
              <a:spcBef>
                <a:spcPts val="0"/>
              </a:spcBef>
              <a:defRPr sz="1600">
                <a:solidFill>
                  <a:schemeClr val="bg1"/>
                </a:solidFill>
              </a:defRPr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8F16BF-82D9-8921-B30E-D9C934B7B8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7"/>
          <a:stretch/>
        </p:blipFill>
        <p:spPr>
          <a:xfrm>
            <a:off x="0" y="0"/>
            <a:ext cx="12192000" cy="20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0018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1">
            <a:extLst>
              <a:ext uri="{FF2B5EF4-FFF2-40B4-BE49-F238E27FC236}">
                <a16:creationId xmlns:a16="http://schemas.microsoft.com/office/drawing/2014/main" id="{812566C2-550C-428D-9F25-97BA6ACC6D8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80215" y="2410216"/>
            <a:ext cx="4243162" cy="879766"/>
          </a:xfrm>
          <a:prstGeom prst="rect">
            <a:avLst/>
          </a:prstGeo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US" sz="1400" b="0" kern="1200" cap="none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da-DK"/>
              <a:t>Lorem ipsum dolor sit amet</a:t>
            </a:r>
            <a:endParaRPr lang="en-US"/>
          </a:p>
        </p:txBody>
      </p:sp>
      <p:sp>
        <p:nvSpPr>
          <p:cNvPr id="22" name="Text Placeholder 41">
            <a:extLst>
              <a:ext uri="{FF2B5EF4-FFF2-40B4-BE49-F238E27FC236}">
                <a16:creationId xmlns:a16="http://schemas.microsoft.com/office/drawing/2014/main" id="{50056D35-DC61-4D0F-B0C2-B062F0DD56A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4500" y="2410216"/>
            <a:ext cx="839889" cy="553998"/>
          </a:xfrm>
          <a:prstGeom prst="rect">
            <a:avLst/>
          </a:prstGeo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36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41">
            <a:extLst>
              <a:ext uri="{FF2B5EF4-FFF2-40B4-BE49-F238E27FC236}">
                <a16:creationId xmlns:a16="http://schemas.microsoft.com/office/drawing/2014/main" id="{4F54E055-BFC8-4967-AD47-F082AF139F1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80215" y="3635687"/>
            <a:ext cx="4243162" cy="879766"/>
          </a:xfrm>
          <a:prstGeom prst="rect">
            <a:avLst/>
          </a:prstGeo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US" sz="1400" b="0" kern="1200" cap="none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24" name="Text Placeholder 41">
            <a:extLst>
              <a:ext uri="{FF2B5EF4-FFF2-40B4-BE49-F238E27FC236}">
                <a16:creationId xmlns:a16="http://schemas.microsoft.com/office/drawing/2014/main" id="{17A9C8F1-2B45-4232-AB93-26450C46258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4501" y="3635687"/>
            <a:ext cx="839888" cy="553998"/>
          </a:xfrm>
          <a:prstGeom prst="rect">
            <a:avLst/>
          </a:prstGeo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36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5" name="Text Placeholder 41">
            <a:extLst>
              <a:ext uri="{FF2B5EF4-FFF2-40B4-BE49-F238E27FC236}">
                <a16:creationId xmlns:a16="http://schemas.microsoft.com/office/drawing/2014/main" id="{D7F2FA40-8443-415A-BCEC-57907AD7C3D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80215" y="4861158"/>
            <a:ext cx="4243162" cy="879766"/>
          </a:xfrm>
          <a:prstGeom prst="rect">
            <a:avLst/>
          </a:prstGeo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US" sz="1400" b="0" kern="1200" cap="none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26" name="Text Placeholder 41">
            <a:extLst>
              <a:ext uri="{FF2B5EF4-FFF2-40B4-BE49-F238E27FC236}">
                <a16:creationId xmlns:a16="http://schemas.microsoft.com/office/drawing/2014/main" id="{4DFB22B2-7DED-4F30-9EEB-FB3AE9BC745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4501" y="4861158"/>
            <a:ext cx="839888" cy="553998"/>
          </a:xfrm>
          <a:prstGeom prst="rect">
            <a:avLst/>
          </a:prstGeo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36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3" name="Text Placeholder 41">
            <a:extLst>
              <a:ext uri="{FF2B5EF4-FFF2-40B4-BE49-F238E27FC236}">
                <a16:creationId xmlns:a16="http://schemas.microsoft.com/office/drawing/2014/main" id="{80618C3C-6BED-4F24-8BC3-0BA6574D0AA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31715" y="2410216"/>
            <a:ext cx="4243162" cy="879766"/>
          </a:xfrm>
          <a:prstGeom prst="rect">
            <a:avLst/>
          </a:prstGeo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US" sz="1400" b="0" kern="1200" cap="none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34" name="Text Placeholder 41">
            <a:extLst>
              <a:ext uri="{FF2B5EF4-FFF2-40B4-BE49-F238E27FC236}">
                <a16:creationId xmlns:a16="http://schemas.microsoft.com/office/drawing/2014/main" id="{18039CC1-2EA8-4C41-979B-4D20FB6809F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6000" y="2410216"/>
            <a:ext cx="839889" cy="553998"/>
          </a:xfrm>
          <a:prstGeom prst="rect">
            <a:avLst/>
          </a:prstGeo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36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5" name="Text Placeholder 41">
            <a:extLst>
              <a:ext uri="{FF2B5EF4-FFF2-40B4-BE49-F238E27FC236}">
                <a16:creationId xmlns:a16="http://schemas.microsoft.com/office/drawing/2014/main" id="{5A1FF5E6-3D7C-4087-AFF1-48A99E04CE2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131715" y="3635687"/>
            <a:ext cx="4243162" cy="879766"/>
          </a:xfrm>
          <a:prstGeom prst="rect">
            <a:avLst/>
          </a:prstGeo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US" sz="1400" b="0" kern="1200" cap="none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36" name="Text Placeholder 41">
            <a:extLst>
              <a:ext uri="{FF2B5EF4-FFF2-40B4-BE49-F238E27FC236}">
                <a16:creationId xmlns:a16="http://schemas.microsoft.com/office/drawing/2014/main" id="{BB2C9A29-68E9-4B62-8688-F3255D0DC6F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01" y="3635687"/>
            <a:ext cx="839888" cy="553998"/>
          </a:xfrm>
          <a:prstGeom prst="rect">
            <a:avLst/>
          </a:prstGeo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36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7" name="Text Placeholder 41">
            <a:extLst>
              <a:ext uri="{FF2B5EF4-FFF2-40B4-BE49-F238E27FC236}">
                <a16:creationId xmlns:a16="http://schemas.microsoft.com/office/drawing/2014/main" id="{353E4163-5423-4488-93B4-72E261A04E0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31715" y="4861158"/>
            <a:ext cx="4243162" cy="879766"/>
          </a:xfrm>
          <a:prstGeom prst="rect">
            <a:avLst/>
          </a:prstGeo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US" sz="1400" b="0" kern="1200" cap="none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38" name="Text Placeholder 41">
            <a:extLst>
              <a:ext uri="{FF2B5EF4-FFF2-40B4-BE49-F238E27FC236}">
                <a16:creationId xmlns:a16="http://schemas.microsoft.com/office/drawing/2014/main" id="{EC5DB573-F8E8-4DEA-AEA6-9E4D218638C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96001" y="4861158"/>
            <a:ext cx="839888" cy="553998"/>
          </a:xfrm>
          <a:prstGeom prst="rect">
            <a:avLst/>
          </a:prstGeo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36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B5E2E76A-1163-4314-82A2-1D861A03C0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2"/>
            <a:ext cx="11430000" cy="485257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Insert Main Title at 36pt min 30pt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A385058A-DB35-4DC3-B305-6CB29E53D3F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0999" y="879007"/>
            <a:ext cx="11429999" cy="485257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 b="1" i="0" cap="none">
                <a:solidFill>
                  <a:schemeClr val="accent1"/>
                </a:solidFill>
                <a:latin typeface="+mj-lt"/>
              </a:defRPr>
            </a:lvl1pPr>
            <a:lvl2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2pPr>
            <a:lvl3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3pPr>
            <a:lvl4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4pPr>
            <a:lvl5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5pPr>
          </a:lstStyle>
          <a:p>
            <a:pPr lvl="0"/>
            <a:r>
              <a:rPr lang="en-US"/>
              <a:t>Insert sub-title minimum font size 16pt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64868E-B6E1-8F7B-6DD8-4E2245386C65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800" b="0">
                <a:solidFill>
                  <a:schemeClr val="tx1"/>
                </a:solidFill>
              </a:rPr>
              <a:t>Copyright © 2023 Accenture. All rights reserved.</a:t>
            </a:r>
            <a:endParaRPr lang="en-US" b="0" noProof="0">
              <a:solidFill>
                <a:schemeClr val="tx1"/>
              </a:solidFill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26BE6604-5CF7-E7AC-75A9-48EC2A801E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b="0" smtClean="0">
                <a:solidFill>
                  <a:schemeClr val="tx1"/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6245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11BE77C-A095-46CD-A1E6-D35129200CF4}"/>
              </a:ext>
            </a:extLst>
          </p:cNvPr>
          <p:cNvSpPr/>
          <p:nvPr userDrawn="1"/>
        </p:nvSpPr>
        <p:spPr>
          <a:xfrm>
            <a:off x="1" y="1754996"/>
            <a:ext cx="12191998" cy="457845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Text Placeholder 41">
            <a:extLst>
              <a:ext uri="{FF2B5EF4-FFF2-40B4-BE49-F238E27FC236}">
                <a16:creationId xmlns:a16="http://schemas.microsoft.com/office/drawing/2014/main" id="{53346DC2-FD7B-49C4-8AAB-B359175B7B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1001" y="2104386"/>
            <a:ext cx="5400000" cy="1162464"/>
          </a:xfrm>
          <a:prstGeom prst="rect">
            <a:avLst/>
          </a:prstGeom>
        </p:spPr>
        <p:txBody>
          <a:bodyPr wrap="square" tIns="0" bIns="0" anchor="t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add subtitle</a:t>
            </a:r>
          </a:p>
          <a:p>
            <a:pPr marL="0" marR="0" lvl="1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a-DK"/>
              <a:t>Lorem ipsum dolor sit amet</a:t>
            </a:r>
            <a:endParaRPr lang="en-US"/>
          </a:p>
          <a:p>
            <a:pPr lvl="0"/>
            <a:endParaRPr lang="en-US"/>
          </a:p>
        </p:txBody>
      </p:sp>
      <p:sp>
        <p:nvSpPr>
          <p:cNvPr id="33" name="Text Placeholder 41">
            <a:extLst>
              <a:ext uri="{FF2B5EF4-FFF2-40B4-BE49-F238E27FC236}">
                <a16:creationId xmlns:a16="http://schemas.microsoft.com/office/drawing/2014/main" id="{AC42A312-9979-4A01-9158-57CD4C8CA33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81000" y="3532780"/>
            <a:ext cx="5400000" cy="1162464"/>
          </a:xfrm>
          <a:prstGeom prst="rect">
            <a:avLst/>
          </a:prstGeom>
        </p:spPr>
        <p:txBody>
          <a:bodyPr wrap="square" tIns="0" bIns="0" anchor="t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add subtitle</a:t>
            </a:r>
          </a:p>
          <a:p>
            <a:pPr marL="0" marR="0" lvl="1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a-DK"/>
              <a:t>Lorem ipsum dolor sit amet</a:t>
            </a:r>
            <a:endParaRPr lang="en-US"/>
          </a:p>
          <a:p>
            <a:pPr lvl="0"/>
            <a:endParaRPr lang="en-US"/>
          </a:p>
        </p:txBody>
      </p:sp>
      <p:sp>
        <p:nvSpPr>
          <p:cNvPr id="34" name="Text Placeholder 41">
            <a:extLst>
              <a:ext uri="{FF2B5EF4-FFF2-40B4-BE49-F238E27FC236}">
                <a16:creationId xmlns:a16="http://schemas.microsoft.com/office/drawing/2014/main" id="{E6AD4056-7137-4DCF-A115-E508E36FD57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0999" y="4965814"/>
            <a:ext cx="5400000" cy="1162464"/>
          </a:xfrm>
          <a:prstGeom prst="rect">
            <a:avLst/>
          </a:prstGeom>
        </p:spPr>
        <p:txBody>
          <a:bodyPr wrap="square" tIns="0" bIns="0" anchor="t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add subtitle</a:t>
            </a:r>
          </a:p>
          <a:p>
            <a:pPr marL="0" marR="0" lvl="1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a-DK"/>
              <a:t>Lorem ipsum dolor sit amet</a:t>
            </a:r>
            <a:endParaRPr lang="en-US"/>
          </a:p>
          <a:p>
            <a:pPr lvl="0"/>
            <a:endParaRPr lang="en-US"/>
          </a:p>
        </p:txBody>
      </p:sp>
      <p:sp>
        <p:nvSpPr>
          <p:cNvPr id="35" name="Text Placeholder 41">
            <a:extLst>
              <a:ext uri="{FF2B5EF4-FFF2-40B4-BE49-F238E27FC236}">
                <a16:creationId xmlns:a16="http://schemas.microsoft.com/office/drawing/2014/main" id="{C209F1A0-3F27-4F19-87B3-B17D5D0FF7A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103436" y="2104386"/>
            <a:ext cx="5400000" cy="1162464"/>
          </a:xfrm>
          <a:prstGeom prst="rect">
            <a:avLst/>
          </a:prstGeom>
        </p:spPr>
        <p:txBody>
          <a:bodyPr wrap="square" tIns="0" bIns="0" anchor="t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add subtitle</a:t>
            </a:r>
          </a:p>
          <a:p>
            <a:pPr marL="0" marR="0" lvl="1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a-DK"/>
              <a:t>Lorem ipsum dolor sit amet</a:t>
            </a:r>
            <a:endParaRPr lang="en-US"/>
          </a:p>
          <a:p>
            <a:pPr lvl="0"/>
            <a:endParaRPr lang="en-US"/>
          </a:p>
        </p:txBody>
      </p:sp>
      <p:sp>
        <p:nvSpPr>
          <p:cNvPr id="36" name="Text Placeholder 41">
            <a:extLst>
              <a:ext uri="{FF2B5EF4-FFF2-40B4-BE49-F238E27FC236}">
                <a16:creationId xmlns:a16="http://schemas.microsoft.com/office/drawing/2014/main" id="{8FD5C041-A388-41EA-ABD7-248D2E8C55D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03435" y="3532780"/>
            <a:ext cx="5400000" cy="1162464"/>
          </a:xfrm>
          <a:prstGeom prst="rect">
            <a:avLst/>
          </a:prstGeom>
        </p:spPr>
        <p:txBody>
          <a:bodyPr wrap="square" tIns="0" bIns="0" anchor="t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add subtitle</a:t>
            </a:r>
          </a:p>
          <a:p>
            <a:pPr marL="0" marR="0" lvl="1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a-DK"/>
              <a:t>Lorem ipsum dolor sit amet</a:t>
            </a:r>
            <a:endParaRPr lang="en-US"/>
          </a:p>
          <a:p>
            <a:pPr lvl="0"/>
            <a:endParaRPr lang="en-US"/>
          </a:p>
        </p:txBody>
      </p:sp>
      <p:sp>
        <p:nvSpPr>
          <p:cNvPr id="37" name="Text Placeholder 41">
            <a:extLst>
              <a:ext uri="{FF2B5EF4-FFF2-40B4-BE49-F238E27FC236}">
                <a16:creationId xmlns:a16="http://schemas.microsoft.com/office/drawing/2014/main" id="{C81EE5FD-7567-45E7-B11B-1CDE922D19C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03434" y="4965814"/>
            <a:ext cx="5400000" cy="1162464"/>
          </a:xfrm>
          <a:prstGeom prst="rect">
            <a:avLst/>
          </a:prstGeom>
        </p:spPr>
        <p:txBody>
          <a:bodyPr wrap="square" tIns="0" bIns="0" anchor="t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add subtitle</a:t>
            </a:r>
          </a:p>
          <a:p>
            <a:pPr marL="0" marR="0" lvl="1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a-DK"/>
              <a:t>Lorem ipsum dolor sit amet</a:t>
            </a:r>
            <a:endParaRPr lang="en-US"/>
          </a:p>
          <a:p>
            <a:pPr lvl="0"/>
            <a:endParaRPr lang="en-US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93D3BB5E-60C7-42ED-AF85-5F6E950B99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2"/>
            <a:ext cx="11430000" cy="485257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Insert Main Title at 36pt min 30pt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539B4A4-6726-498E-AE15-156ED9F36C3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80999" y="879007"/>
            <a:ext cx="11429999" cy="485257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 b="1" i="0" cap="none">
                <a:solidFill>
                  <a:schemeClr val="accent1"/>
                </a:solidFill>
                <a:latin typeface="+mj-lt"/>
              </a:defRPr>
            </a:lvl1pPr>
            <a:lvl2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2pPr>
            <a:lvl3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3pPr>
            <a:lvl4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4pPr>
            <a:lvl5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5pPr>
          </a:lstStyle>
          <a:p>
            <a:pPr lvl="0"/>
            <a:r>
              <a:rPr lang="en-US"/>
              <a:t>Insert sub-title minimum font size 16pt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2FFC57-62D1-7461-5289-A41709B38ABF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800" b="0">
                <a:solidFill>
                  <a:schemeClr val="tx1"/>
                </a:solidFill>
              </a:rPr>
              <a:t>Copyright © 2023 Accenture. All rights reserved.</a:t>
            </a:r>
            <a:endParaRPr lang="en-US" b="0" noProof="0">
              <a:solidFill>
                <a:schemeClr val="tx1"/>
              </a:solidFill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A1624A74-51D5-B736-EE7A-0C39CAA11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b="0" smtClean="0">
                <a:solidFill>
                  <a:schemeClr val="tx1"/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39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9EABE65-FD93-400B-BAEB-2365B18C10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575" y="1467048"/>
            <a:ext cx="3243135" cy="1568380"/>
          </a:xfrm>
        </p:spPr>
        <p:txBody>
          <a:bodyPr anchor="b">
            <a:normAutofit/>
          </a:bodyPr>
          <a:lstStyle>
            <a:lvl1pPr>
              <a:defRPr lang="en-US" sz="3600" b="1" kern="1200" dirty="0" smtClean="0">
                <a:solidFill>
                  <a:srgbClr val="A100FF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47176E6-F8F4-49FC-A12D-CEB5CA6D60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9575" y="3256510"/>
            <a:ext cx="3243135" cy="215918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 b="0" cap="none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AF73BDE-319D-4219-A5C1-DEB5792189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97451" y="1467048"/>
            <a:ext cx="3243135" cy="1568380"/>
          </a:xfrm>
        </p:spPr>
        <p:txBody>
          <a:bodyPr anchor="b">
            <a:normAutofit/>
          </a:bodyPr>
          <a:lstStyle>
            <a:lvl1pPr>
              <a:defRPr lang="en-US" sz="3600" b="1" kern="1200" dirty="0" smtClean="0">
                <a:solidFill>
                  <a:srgbClr val="A100FF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0DF4D03-0BE8-4D31-82A4-F39747E4BF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97451" y="3256510"/>
            <a:ext cx="3243135" cy="215918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 b="0" cap="none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112886E8-E82B-4DDD-A8BC-ECFC852D39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85328" y="1467048"/>
            <a:ext cx="3243135" cy="1568380"/>
          </a:xfrm>
        </p:spPr>
        <p:txBody>
          <a:bodyPr anchor="b">
            <a:normAutofit/>
          </a:bodyPr>
          <a:lstStyle>
            <a:lvl1pPr>
              <a:defRPr lang="en-US" sz="3600" b="1" kern="1200" dirty="0" smtClean="0">
                <a:solidFill>
                  <a:srgbClr val="A100FF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B202F5B-10E0-4D04-965B-2D05E3CD18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85328" y="3256510"/>
            <a:ext cx="3243135" cy="215918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 b="0" cap="none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9CB5E3FB-CD7D-4301-9609-CB9C7D71A2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2"/>
            <a:ext cx="11430000" cy="485257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Insert Main Title at 36pt min 30pt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D56271F-06AF-473F-A666-E163A56B552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80999" y="879007"/>
            <a:ext cx="11429999" cy="485257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 b="1" i="0" cap="none">
                <a:solidFill>
                  <a:schemeClr val="accent1"/>
                </a:solidFill>
                <a:latin typeface="+mj-lt"/>
              </a:defRPr>
            </a:lvl1pPr>
            <a:lvl2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2pPr>
            <a:lvl3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3pPr>
            <a:lvl4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4pPr>
            <a:lvl5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5pPr>
          </a:lstStyle>
          <a:p>
            <a:pPr lvl="0"/>
            <a:r>
              <a:rPr lang="en-US"/>
              <a:t>Insert sub-title minimum font size 16pt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5EA04E-8C82-C720-E3C1-52F26F5A113C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800" b="0">
                <a:solidFill>
                  <a:schemeClr val="tx1"/>
                </a:solidFill>
              </a:rPr>
              <a:t>Copyright © 2023 Accenture. All rights reserved.</a:t>
            </a:r>
            <a:endParaRPr lang="en-US" b="0" noProof="0">
              <a:solidFill>
                <a:schemeClr val="tx1"/>
              </a:solidFill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31C76EED-540B-4124-058B-46EB6BD9D0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b="0" smtClean="0">
                <a:solidFill>
                  <a:schemeClr val="tx1"/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3183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1">
            <a:extLst>
              <a:ext uri="{FF2B5EF4-FFF2-40B4-BE49-F238E27FC236}">
                <a16:creationId xmlns:a16="http://schemas.microsoft.com/office/drawing/2014/main" id="{9DFDC4DC-01F9-4BD6-BF0E-69725B783A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1000" y="4068348"/>
            <a:ext cx="2479000" cy="1969520"/>
          </a:xfrm>
          <a:prstGeom prst="rect">
            <a:avLst/>
          </a:prstGeo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US" sz="1400" b="0" kern="1200" cap="none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da-DK"/>
              <a:t>Add description of the figure</a:t>
            </a:r>
          </a:p>
        </p:txBody>
      </p:sp>
      <p:sp>
        <p:nvSpPr>
          <p:cNvPr id="17" name="Text Placeholder 41">
            <a:extLst>
              <a:ext uri="{FF2B5EF4-FFF2-40B4-BE49-F238E27FC236}">
                <a16:creationId xmlns:a16="http://schemas.microsoft.com/office/drawing/2014/main" id="{24432DF7-B547-40FF-A825-45A78D2CB8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1000" y="3429000"/>
            <a:ext cx="2479000" cy="553998"/>
          </a:xfrm>
          <a:prstGeom prst="rect">
            <a:avLst/>
          </a:prstGeom>
        </p:spPr>
        <p:txBody>
          <a:bodyPr wrap="square" tIns="0" bIns="0" anchor="b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36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1">
            <a:extLst>
              <a:ext uri="{FF2B5EF4-FFF2-40B4-BE49-F238E27FC236}">
                <a16:creationId xmlns:a16="http://schemas.microsoft.com/office/drawing/2014/main" id="{233FEC15-78F4-43A2-A63C-053354C1234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243456" y="4068348"/>
            <a:ext cx="2479000" cy="1969520"/>
          </a:xfrm>
          <a:prstGeom prst="rect">
            <a:avLst/>
          </a:prstGeo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US" sz="1400" b="0" kern="1200" cap="none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da-DK"/>
              <a:t>Add description of the figure</a:t>
            </a:r>
          </a:p>
        </p:txBody>
      </p:sp>
      <p:sp>
        <p:nvSpPr>
          <p:cNvPr id="19" name="Text Placeholder 41">
            <a:extLst>
              <a:ext uri="{FF2B5EF4-FFF2-40B4-BE49-F238E27FC236}">
                <a16:creationId xmlns:a16="http://schemas.microsoft.com/office/drawing/2014/main" id="{5EA5DC18-5421-48CE-8B85-A27A2B4A50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243456" y="3429000"/>
            <a:ext cx="2479000" cy="553998"/>
          </a:xfrm>
          <a:prstGeom prst="rect">
            <a:avLst/>
          </a:prstGeom>
        </p:spPr>
        <p:txBody>
          <a:bodyPr wrap="square" tIns="0" bIns="0" anchor="b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36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0" name="Text Placeholder 41">
            <a:extLst>
              <a:ext uri="{FF2B5EF4-FFF2-40B4-BE49-F238E27FC236}">
                <a16:creationId xmlns:a16="http://schemas.microsoft.com/office/drawing/2014/main" id="{B0E58F9C-D684-471B-BFF1-044DDB7AB07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105912" y="4068348"/>
            <a:ext cx="2479000" cy="1969520"/>
          </a:xfrm>
          <a:prstGeom prst="rect">
            <a:avLst/>
          </a:prstGeo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US" sz="1400" b="0" kern="1200" cap="none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da-DK"/>
              <a:t>Add description of the figure</a:t>
            </a:r>
          </a:p>
        </p:txBody>
      </p:sp>
      <p:sp>
        <p:nvSpPr>
          <p:cNvPr id="21" name="Text Placeholder 41">
            <a:extLst>
              <a:ext uri="{FF2B5EF4-FFF2-40B4-BE49-F238E27FC236}">
                <a16:creationId xmlns:a16="http://schemas.microsoft.com/office/drawing/2014/main" id="{4FEA6FC0-ADA0-43DC-9D26-5E114F07372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05912" y="3429000"/>
            <a:ext cx="2479000" cy="553998"/>
          </a:xfrm>
          <a:prstGeom prst="rect">
            <a:avLst/>
          </a:prstGeom>
        </p:spPr>
        <p:txBody>
          <a:bodyPr wrap="square" tIns="0" bIns="0" anchor="b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36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2" name="Text Placeholder 41">
            <a:extLst>
              <a:ext uri="{FF2B5EF4-FFF2-40B4-BE49-F238E27FC236}">
                <a16:creationId xmlns:a16="http://schemas.microsoft.com/office/drawing/2014/main" id="{8F8EE1D1-37AE-4F77-B057-69366C5878F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968368" y="4068348"/>
            <a:ext cx="2479000" cy="1969520"/>
          </a:xfrm>
          <a:prstGeom prst="rect">
            <a:avLst/>
          </a:prstGeo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US" sz="1400" b="0" kern="1200" cap="none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da-DK"/>
              <a:t>Add description of the figure</a:t>
            </a:r>
          </a:p>
        </p:txBody>
      </p:sp>
      <p:sp>
        <p:nvSpPr>
          <p:cNvPr id="23" name="Text Placeholder 41">
            <a:extLst>
              <a:ext uri="{FF2B5EF4-FFF2-40B4-BE49-F238E27FC236}">
                <a16:creationId xmlns:a16="http://schemas.microsoft.com/office/drawing/2014/main" id="{91797188-BDCB-4CC5-BCBE-30AD9A4C45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968368" y="3429000"/>
            <a:ext cx="2479000" cy="553998"/>
          </a:xfrm>
          <a:prstGeom prst="rect">
            <a:avLst/>
          </a:prstGeom>
        </p:spPr>
        <p:txBody>
          <a:bodyPr wrap="square" tIns="0" bIns="0" anchor="b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36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itle Placeholder 1">
            <a:extLst>
              <a:ext uri="{FF2B5EF4-FFF2-40B4-BE49-F238E27FC236}">
                <a16:creationId xmlns:a16="http://schemas.microsoft.com/office/drawing/2014/main" id="{7ABE1A9B-25D3-4F0B-978B-C582CEDD8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2"/>
            <a:ext cx="11430000" cy="485257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Insert Main Title at 36pt min 30pt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A3F03B64-F705-4507-9387-3FAFEACDCE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80999" y="879007"/>
            <a:ext cx="11429999" cy="485257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 b="1" i="0" cap="none">
                <a:solidFill>
                  <a:schemeClr val="accent1"/>
                </a:solidFill>
                <a:latin typeface="+mj-lt"/>
              </a:defRPr>
            </a:lvl1pPr>
            <a:lvl2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2pPr>
            <a:lvl3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3pPr>
            <a:lvl4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4pPr>
            <a:lvl5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5pPr>
          </a:lstStyle>
          <a:p>
            <a:pPr lvl="0"/>
            <a:r>
              <a:rPr lang="en-US"/>
              <a:t>Insert sub-title minimum font size 16pt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1BFC95-4B61-1BB1-EE18-CE71F41562BF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800" b="0">
                <a:solidFill>
                  <a:schemeClr val="tx1"/>
                </a:solidFill>
              </a:rPr>
              <a:t>Copyright © 2023 Accenture. All rights reserved.</a:t>
            </a:r>
            <a:endParaRPr lang="en-US" b="0" noProof="0">
              <a:solidFill>
                <a:schemeClr val="tx1"/>
              </a:solidFill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7C5359FE-CDAC-E0B4-5584-86036DE3A6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b="0" smtClean="0">
                <a:solidFill>
                  <a:schemeClr val="tx1"/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240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ople op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7E061C87-E253-4832-BFB5-F70B539C645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47889" y="2192171"/>
            <a:ext cx="1858845" cy="1858845"/>
          </a:xfrm>
          <a:prstGeom prst="ellipse">
            <a:avLst/>
          </a:prstGeom>
          <a:pattFill prst="pct40">
            <a:fgClr>
              <a:srgbClr val="C0C0C0"/>
            </a:fgClr>
            <a:bgClr>
              <a:schemeClr val="bg1"/>
            </a:bgClr>
          </a:pattFill>
        </p:spPr>
        <p:txBody>
          <a:bodyPr lIns="0" tIns="108000" rIns="0" anchor="ctr">
            <a:normAutofit/>
          </a:bodyPr>
          <a:lstStyle>
            <a:lvl1pPr algn="ctr">
              <a:defRPr sz="1100" b="0" i="0">
                <a:latin typeface="+mn-lt"/>
              </a:defRPr>
            </a:lvl1pPr>
          </a:lstStyle>
          <a:p>
            <a:r>
              <a:rPr lang="en-AU"/>
              <a:t>Insert picture here</a:t>
            </a:r>
          </a:p>
        </p:txBody>
      </p:sp>
      <p:sp>
        <p:nvSpPr>
          <p:cNvPr id="22" name="Picture Placeholder 6">
            <a:extLst>
              <a:ext uri="{FF2B5EF4-FFF2-40B4-BE49-F238E27FC236}">
                <a16:creationId xmlns:a16="http://schemas.microsoft.com/office/drawing/2014/main" id="{9A86D32D-DCCA-FB41-AD6B-6114273CE677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815262" y="2192171"/>
            <a:ext cx="1858845" cy="1858845"/>
          </a:xfrm>
          <a:prstGeom prst="ellipse">
            <a:avLst/>
          </a:prstGeom>
          <a:pattFill prst="pct40">
            <a:fgClr>
              <a:srgbClr val="C0C0C0"/>
            </a:fgClr>
            <a:bgClr>
              <a:schemeClr val="bg1"/>
            </a:bgClr>
          </a:pattFill>
        </p:spPr>
        <p:txBody>
          <a:bodyPr lIns="0" tIns="108000" rIns="0" anchor="ctr">
            <a:normAutofit/>
          </a:bodyPr>
          <a:lstStyle>
            <a:lvl1pPr algn="ctr">
              <a:defRPr sz="1100" b="0" i="0">
                <a:latin typeface="+mn-lt"/>
              </a:defRPr>
            </a:lvl1pPr>
          </a:lstStyle>
          <a:p>
            <a:r>
              <a:rPr lang="en-AU"/>
              <a:t>Insert picture here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B3FA79AB-3280-3942-8811-1F447CF932F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6482635" y="2192171"/>
            <a:ext cx="1858845" cy="1858845"/>
          </a:xfrm>
          <a:prstGeom prst="ellipse">
            <a:avLst/>
          </a:prstGeom>
          <a:pattFill prst="pct40">
            <a:fgClr>
              <a:srgbClr val="C0C0C0"/>
            </a:fgClr>
            <a:bgClr>
              <a:schemeClr val="bg1"/>
            </a:bgClr>
          </a:pattFill>
        </p:spPr>
        <p:txBody>
          <a:bodyPr lIns="0" tIns="108000" rIns="0" anchor="ctr">
            <a:normAutofit/>
          </a:bodyPr>
          <a:lstStyle>
            <a:lvl1pPr algn="ctr">
              <a:defRPr sz="1100" b="0" i="0">
                <a:latin typeface="+mn-lt"/>
              </a:defRPr>
            </a:lvl1pPr>
          </a:lstStyle>
          <a:p>
            <a:r>
              <a:rPr lang="en-AU"/>
              <a:t>Insert picture here</a:t>
            </a:r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F226A25B-26CF-1C41-961E-12B3F363E009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150007" y="2192171"/>
            <a:ext cx="1858845" cy="1858845"/>
          </a:xfrm>
          <a:prstGeom prst="ellipse">
            <a:avLst/>
          </a:prstGeom>
          <a:pattFill prst="pct40">
            <a:fgClr>
              <a:srgbClr val="C0C0C0"/>
            </a:fgClr>
            <a:bgClr>
              <a:schemeClr val="bg1"/>
            </a:bgClr>
          </a:pattFill>
        </p:spPr>
        <p:txBody>
          <a:bodyPr lIns="0" tIns="108000" rIns="0" anchor="ctr">
            <a:normAutofit/>
          </a:bodyPr>
          <a:lstStyle>
            <a:lvl1pPr algn="ctr">
              <a:defRPr sz="1100" b="0" i="0">
                <a:latin typeface="+mn-lt"/>
              </a:defRPr>
            </a:lvl1pPr>
          </a:lstStyle>
          <a:p>
            <a:r>
              <a:rPr lang="en-AU"/>
              <a:t>Insert picture here</a:t>
            </a:r>
          </a:p>
        </p:txBody>
      </p:sp>
      <p:sp>
        <p:nvSpPr>
          <p:cNvPr id="32" name="Text Placeholder 41">
            <a:extLst>
              <a:ext uri="{FF2B5EF4-FFF2-40B4-BE49-F238E27FC236}">
                <a16:creationId xmlns:a16="http://schemas.microsoft.com/office/drawing/2014/main" id="{7E68CA9F-EC78-418D-9A6B-0239F68A44B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89295" y="4165807"/>
            <a:ext cx="2187251" cy="1379271"/>
          </a:xfrm>
        </p:spPr>
        <p:txBody>
          <a:bodyPr wrap="square">
            <a:normAutofit/>
          </a:bodyPr>
          <a:lstStyle>
            <a:lvl1pPr algn="ctr">
              <a:lnSpc>
                <a:spcPct val="100000"/>
              </a:lnSpc>
              <a:spcAft>
                <a:spcPts val="0"/>
              </a:spcAft>
              <a:defRPr sz="1600" b="1" i="0">
                <a:solidFill>
                  <a:schemeClr val="tx1"/>
                </a:solidFill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tx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600"/>
              </a:spcBef>
              <a:buNone/>
              <a:defRPr sz="1200"/>
            </a:lvl3pPr>
          </a:lstStyle>
          <a:p>
            <a:pPr lvl="0"/>
            <a:r>
              <a:rPr lang="en-US"/>
              <a:t>Insert name here</a:t>
            </a:r>
          </a:p>
          <a:p>
            <a:pPr lvl="1"/>
            <a:r>
              <a:rPr lang="en-US"/>
              <a:t>Job title here</a:t>
            </a:r>
          </a:p>
        </p:txBody>
      </p:sp>
      <p:sp>
        <p:nvSpPr>
          <p:cNvPr id="33" name="Text Placeholder 41">
            <a:extLst>
              <a:ext uri="{FF2B5EF4-FFF2-40B4-BE49-F238E27FC236}">
                <a16:creationId xmlns:a16="http://schemas.microsoft.com/office/drawing/2014/main" id="{9FBF1373-D4D2-4CA6-A203-BB25B6AE2313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656667" y="4165807"/>
            <a:ext cx="2187251" cy="1379271"/>
          </a:xfrm>
        </p:spPr>
        <p:txBody>
          <a:bodyPr wrap="square">
            <a:normAutofit/>
          </a:bodyPr>
          <a:lstStyle>
            <a:lvl1pPr algn="ctr">
              <a:lnSpc>
                <a:spcPct val="100000"/>
              </a:lnSpc>
              <a:spcAft>
                <a:spcPts val="0"/>
              </a:spcAft>
              <a:defRPr sz="1600" b="1" i="0">
                <a:solidFill>
                  <a:schemeClr val="tx1"/>
                </a:solidFill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tx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600"/>
              </a:spcBef>
              <a:buNone/>
              <a:defRPr sz="1200"/>
            </a:lvl3pPr>
          </a:lstStyle>
          <a:p>
            <a:pPr lvl="0"/>
            <a:r>
              <a:rPr lang="en-US"/>
              <a:t>Insert name here</a:t>
            </a:r>
          </a:p>
          <a:p>
            <a:pPr lvl="1"/>
            <a:r>
              <a:rPr lang="en-US"/>
              <a:t>Job title here</a:t>
            </a:r>
          </a:p>
        </p:txBody>
      </p:sp>
      <p:sp>
        <p:nvSpPr>
          <p:cNvPr id="35" name="Text Placeholder 41">
            <a:extLst>
              <a:ext uri="{FF2B5EF4-FFF2-40B4-BE49-F238E27FC236}">
                <a16:creationId xmlns:a16="http://schemas.microsoft.com/office/drawing/2014/main" id="{E87B3F04-4595-45EE-8C80-2D66D058FFB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324039" y="4165807"/>
            <a:ext cx="2187251" cy="1379271"/>
          </a:xfrm>
        </p:spPr>
        <p:txBody>
          <a:bodyPr wrap="square">
            <a:normAutofit/>
          </a:bodyPr>
          <a:lstStyle>
            <a:lvl1pPr algn="ctr">
              <a:lnSpc>
                <a:spcPct val="100000"/>
              </a:lnSpc>
              <a:spcAft>
                <a:spcPts val="0"/>
              </a:spcAft>
              <a:defRPr sz="1600" b="1" i="0">
                <a:solidFill>
                  <a:schemeClr val="tx1"/>
                </a:solidFill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tx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600"/>
              </a:spcBef>
              <a:buNone/>
              <a:defRPr sz="1200"/>
            </a:lvl3pPr>
          </a:lstStyle>
          <a:p>
            <a:pPr lvl="0"/>
            <a:r>
              <a:rPr lang="en-US"/>
              <a:t>Insert name here</a:t>
            </a:r>
          </a:p>
          <a:p>
            <a:pPr lvl="1"/>
            <a:r>
              <a:rPr lang="en-US"/>
              <a:t>Job title here</a:t>
            </a:r>
          </a:p>
        </p:txBody>
      </p:sp>
      <p:sp>
        <p:nvSpPr>
          <p:cNvPr id="36" name="Text Placeholder 41">
            <a:extLst>
              <a:ext uri="{FF2B5EF4-FFF2-40B4-BE49-F238E27FC236}">
                <a16:creationId xmlns:a16="http://schemas.microsoft.com/office/drawing/2014/main" id="{FAFD4B38-A351-4DBA-B2B5-067F273948E8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91412" y="4165807"/>
            <a:ext cx="2187251" cy="1379271"/>
          </a:xfrm>
        </p:spPr>
        <p:txBody>
          <a:bodyPr wrap="square">
            <a:normAutofit/>
          </a:bodyPr>
          <a:lstStyle>
            <a:lvl1pPr algn="ctr">
              <a:lnSpc>
                <a:spcPct val="100000"/>
              </a:lnSpc>
              <a:spcAft>
                <a:spcPts val="0"/>
              </a:spcAft>
              <a:defRPr sz="1600" b="1" i="0">
                <a:solidFill>
                  <a:schemeClr val="tx1"/>
                </a:solidFill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tx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600"/>
              </a:spcBef>
              <a:buNone/>
              <a:defRPr sz="1200"/>
            </a:lvl3pPr>
          </a:lstStyle>
          <a:p>
            <a:pPr lvl="0"/>
            <a:r>
              <a:rPr lang="en-US"/>
              <a:t>Insert name here</a:t>
            </a:r>
          </a:p>
          <a:p>
            <a:pPr lvl="1"/>
            <a:r>
              <a:rPr lang="en-US"/>
              <a:t>Job title here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40408BDE-06D8-4D79-983B-A66A49E658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2"/>
            <a:ext cx="11430000" cy="485257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Insert Main Title at 36pt min 30pt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04FC25D-4B80-47AD-AA47-D3449E9393B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80999" y="879007"/>
            <a:ext cx="11429999" cy="485257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 b="1" i="0" cap="none">
                <a:solidFill>
                  <a:schemeClr val="accent1"/>
                </a:solidFill>
                <a:latin typeface="+mj-lt"/>
              </a:defRPr>
            </a:lvl1pPr>
            <a:lvl2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2pPr>
            <a:lvl3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3pPr>
            <a:lvl4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4pPr>
            <a:lvl5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5pPr>
          </a:lstStyle>
          <a:p>
            <a:pPr lvl="0"/>
            <a:r>
              <a:rPr lang="en-US"/>
              <a:t>Insert sub-title minimum font size 16pt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F27156-E507-986D-CD67-81D8E0B440B4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800" b="0">
                <a:solidFill>
                  <a:schemeClr val="tx1"/>
                </a:solidFill>
              </a:rPr>
              <a:t>Copyright © 2023 Accenture. All rights reserved.</a:t>
            </a:r>
            <a:endParaRPr lang="en-US" b="0" noProof="0">
              <a:solidFill>
                <a:schemeClr val="tx1"/>
              </a:solidFill>
            </a:endParaRP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496309A9-A4C2-61B5-72D8-F05CFA0E7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b="0" smtClean="0">
                <a:solidFill>
                  <a:schemeClr val="tx1"/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7398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and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1DBBD251-FD95-4A5E-9AAB-5656E1085BB7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381000" y="2756647"/>
            <a:ext cx="11430000" cy="3404441"/>
          </a:xfrm>
        </p:spPr>
        <p:txBody>
          <a:bodyPr anchor="ctr">
            <a:normAutofit/>
          </a:bodyPr>
          <a:lstStyle>
            <a:lvl1pPr algn="ctr">
              <a:defRPr sz="1200" b="0"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8" name="Text Placeholder 41">
            <a:extLst>
              <a:ext uri="{FF2B5EF4-FFF2-40B4-BE49-F238E27FC236}">
                <a16:creationId xmlns:a16="http://schemas.microsoft.com/office/drawing/2014/main" id="{675CFBC7-8550-4627-B678-91E938DCAAF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1000" y="1943955"/>
            <a:ext cx="11430000" cy="631158"/>
          </a:xfrm>
        </p:spPr>
        <p:txBody>
          <a:bodyPr wrap="square" tIns="0" bIns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800" b="0" kern="1200" cap="none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kern="1200" dirty="0">
                <a:solidFill>
                  <a:schemeClr val="tx1"/>
                </a:solidFill>
                <a:latin typeface="Graphik" panose="020B0503030202060203" pitchFamily="34" charset="77"/>
                <a:ea typeface="+mn-ea"/>
                <a:cs typeface="+mn-cs"/>
              </a:defRPr>
            </a:lvl2pPr>
          </a:lstStyle>
          <a:p>
            <a:pPr lvl="0"/>
            <a:r>
              <a:rPr lang="da-DK"/>
              <a:t>Lorem ipsum dolor sit amet</a:t>
            </a:r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28F0B5F6-D28D-4E08-AFE3-62780697B0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2"/>
            <a:ext cx="11430000" cy="485257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Insert Main Title at 36pt min 30pt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AF29DF4-6138-4786-BAF1-9A1B2BB32FF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80999" y="879007"/>
            <a:ext cx="11429999" cy="485257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 b="1" i="0" cap="none">
                <a:solidFill>
                  <a:schemeClr val="accent1"/>
                </a:solidFill>
                <a:latin typeface="+mj-lt"/>
              </a:defRPr>
            </a:lvl1pPr>
            <a:lvl2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2pPr>
            <a:lvl3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3pPr>
            <a:lvl4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4pPr>
            <a:lvl5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5pPr>
          </a:lstStyle>
          <a:p>
            <a:pPr lvl="0"/>
            <a:r>
              <a:rPr lang="en-US"/>
              <a:t>Insert sub-title minimum font size 16pt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3F1632-ABEB-33AE-FA58-B5241F20EB08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800" b="0">
                <a:solidFill>
                  <a:schemeClr val="tx1"/>
                </a:solidFill>
              </a:rPr>
              <a:t>Copyright © 2023 Accenture. All rights reserved.</a:t>
            </a:r>
            <a:endParaRPr lang="en-US" b="0" noProof="0">
              <a:solidFill>
                <a:schemeClr val="tx1"/>
              </a:solidFill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E459BD56-27B8-FC45-E83D-8998DD786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b="0" smtClean="0">
                <a:solidFill>
                  <a:schemeClr val="tx1"/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9603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1DBBD251-FD95-4A5E-9AAB-5656E1085BB7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381000" y="1364265"/>
            <a:ext cx="11430000" cy="4796823"/>
          </a:xfrm>
        </p:spPr>
        <p:txBody>
          <a:bodyPr anchor="ctr">
            <a:normAutofit/>
          </a:bodyPr>
          <a:lstStyle>
            <a:lvl1pPr algn="ctr">
              <a:defRPr sz="1200" b="0"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F8EA18DB-CC4D-47D9-AC0A-C74F31968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2"/>
            <a:ext cx="11430000" cy="485257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Insert Main Title at 36pt min 30pt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04F1901-FDEB-4391-8692-062CB2CD427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80999" y="879007"/>
            <a:ext cx="11429999" cy="485257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 b="1" i="0" cap="none">
                <a:solidFill>
                  <a:schemeClr val="accent1"/>
                </a:solidFill>
                <a:latin typeface="+mj-lt"/>
              </a:defRPr>
            </a:lvl1pPr>
            <a:lvl2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2pPr>
            <a:lvl3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3pPr>
            <a:lvl4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4pPr>
            <a:lvl5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5pPr>
          </a:lstStyle>
          <a:p>
            <a:pPr lvl="0"/>
            <a:r>
              <a:rPr lang="en-US"/>
              <a:t>Insert sub-title minimum font size 16pt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9521EE-E253-F200-8E28-B5E4D8E1EAEE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800" b="0">
                <a:solidFill>
                  <a:schemeClr val="tx1"/>
                </a:solidFill>
              </a:rPr>
              <a:t>Copyright © 2023 Accenture. All rights reserved.</a:t>
            </a:r>
            <a:endParaRPr lang="en-US" b="0" noProof="0">
              <a:solidFill>
                <a:schemeClr val="tx1"/>
              </a:solidFill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F84B556D-67DD-18CD-0182-E5CA3E79F2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b="0" smtClean="0">
                <a:solidFill>
                  <a:schemeClr val="tx1"/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056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op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0008FD0-AD04-4958-83B5-7F755546EE8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2021" y="1162878"/>
            <a:ext cx="8318714" cy="3761961"/>
          </a:xfrm>
        </p:spPr>
        <p:txBody>
          <a:bodyPr tIns="0" bIns="0" anchor="b">
            <a:normAutofit/>
          </a:bodyPr>
          <a:lstStyle>
            <a:lvl1pPr algn="l">
              <a:lnSpc>
                <a:spcPct val="75000"/>
              </a:lnSpc>
              <a:defRPr sz="8000" cap="none">
                <a:solidFill>
                  <a:schemeClr val="bg1"/>
                </a:solidFill>
              </a:defRPr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en-US"/>
              <a:t>Section</a:t>
            </a:r>
            <a:br>
              <a:rPr lang="en-US"/>
            </a:br>
            <a:r>
              <a:rPr lang="en-US"/>
              <a:t>Divider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7A752BD-0233-480F-B3CC-46DD91E932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2020" y="5034169"/>
            <a:ext cx="8318713" cy="1328521"/>
          </a:xfrm>
        </p:spPr>
        <p:txBody>
          <a:bodyPr tIns="0" bIns="0" anchor="t">
            <a:normAutofit/>
          </a:bodyPr>
          <a:lstStyle>
            <a:lvl1pPr algn="l">
              <a:lnSpc>
                <a:spcPct val="90000"/>
              </a:lnSpc>
              <a:defRPr sz="2400" b="0" cap="none">
                <a:solidFill>
                  <a:schemeClr val="bg1"/>
                </a:solidFill>
                <a:latin typeface="+mn-lt"/>
              </a:defRPr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492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7DF65F5-07D4-4FFE-84E9-5764802891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76" r="3025"/>
          <a:stretch/>
        </p:blipFill>
        <p:spPr>
          <a:xfrm>
            <a:off x="1649501" y="-2748"/>
            <a:ext cx="10542499" cy="686971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AF657A7-9494-4FC8-8F78-B41D1E792E7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374162" y="5260027"/>
            <a:ext cx="2250858" cy="604157"/>
            <a:chOff x="9563100" y="1673029"/>
            <a:chExt cx="1389888" cy="37306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1490354-5F33-4605-8C86-CA56C5A66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9F386C0E-5C48-429C-AAD0-D3882C7EE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B3E776D5-98BF-44C6-856E-2B6B2B8485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2137" y="2897133"/>
            <a:ext cx="7010398" cy="51259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3200" cap="none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93F8AE68-4006-4C4F-805E-94D8326B31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136" y="3616314"/>
            <a:ext cx="7010399" cy="39717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2000" b="0" cap="none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Graphik Light" panose="020B0403030202060203" pitchFamily="34" charset="0"/>
              </a:defRPr>
            </a:lvl2pPr>
            <a:lvl3pPr>
              <a:defRPr>
                <a:solidFill>
                  <a:schemeClr val="bg1"/>
                </a:solidFill>
                <a:latin typeface="Graphik Light" panose="020B0403030202060203" pitchFamily="34" charset="0"/>
              </a:defRPr>
            </a:lvl3pPr>
            <a:lvl4pPr>
              <a:defRPr>
                <a:solidFill>
                  <a:schemeClr val="bg1"/>
                </a:solidFill>
                <a:latin typeface="Graphik Light" panose="020B0403030202060203" pitchFamily="34" charset="0"/>
              </a:defRPr>
            </a:lvl4pPr>
            <a:lvl5pPr>
              <a:defRPr>
                <a:solidFill>
                  <a:schemeClr val="bg1"/>
                </a:solidFill>
                <a:latin typeface="Graphik Light" panose="020B04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D357567-1A08-47E4-A9E2-38A5C9046A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2770" y="990333"/>
            <a:ext cx="7010400" cy="1700212"/>
          </a:xfrm>
        </p:spPr>
        <p:txBody>
          <a:bodyPr anchor="b">
            <a:noAutofit/>
          </a:bodyPr>
          <a:lstStyle>
            <a:lvl1pPr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defRPr sz="7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</a:t>
            </a:r>
          </a:p>
          <a:p>
            <a:pPr lvl="0"/>
            <a:r>
              <a:rPr lang="en-US"/>
              <a:t>Headers</a:t>
            </a: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AD1249D5-1EB5-4943-B7F3-4133B4841E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r>
              <a:rPr lang="en-US"/>
              <a:t>Copyright © 2023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89108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91AB612-3710-45D4-9355-B422D880C8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1932506" y="1460618"/>
            <a:ext cx="6074660" cy="4762500"/>
          </a:xfrm>
          <a:prstGeom prst="rect">
            <a:avLst/>
          </a:prstGeom>
        </p:spPr>
        <p:txBody>
          <a:bodyPr wrap="none" tIns="0" bIns="0" anchor="b">
            <a:normAutofit/>
          </a:bodyPr>
          <a:lstStyle>
            <a:lvl1pPr algn="l">
              <a:lnSpc>
                <a:spcPct val="70000"/>
              </a:lnSpc>
              <a:defRPr sz="42000" cap="none">
                <a:solidFill>
                  <a:schemeClr val="bg1"/>
                </a:solidFill>
              </a:defRPr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44A706-CAF8-4982-96A6-39432D8F9A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43726" y="1943101"/>
            <a:ext cx="6467273" cy="3363546"/>
          </a:xfrm>
          <a:prstGeom prst="rect">
            <a:avLst/>
          </a:prstGeom>
        </p:spPr>
        <p:txBody>
          <a:bodyPr tIns="0" bIns="0" anchor="b" anchorCtr="0">
            <a:normAutofit/>
          </a:bodyPr>
          <a:lstStyle>
            <a:lvl1pPr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Headline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27FA2B8-1487-4EA0-8884-C504B39476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43726" y="5408245"/>
            <a:ext cx="6467273" cy="1109785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>
              <a:lnSpc>
                <a:spcPct val="80000"/>
              </a:lnSpc>
              <a:defRPr sz="3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</a:t>
            </a:r>
            <a:r>
              <a:rPr lang="en-US" err="1"/>
              <a:t>Subheadline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652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0BC0154-8F01-45CA-849D-34E3AE00CF0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4578" y="5833249"/>
            <a:ext cx="2256422" cy="605651"/>
            <a:chOff x="9638475" y="1219200"/>
            <a:chExt cx="1389888" cy="373063"/>
          </a:xfrm>
          <a:effectLst/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AE479CA-D694-4F45-BD11-38BE36BB3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38475" y="1372165"/>
              <a:ext cx="1389888" cy="220098"/>
            </a:xfrm>
            <a:prstGeom prst="rect">
              <a:avLst/>
            </a:prstGeom>
          </p:spPr>
        </p:pic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86BA3475-6F51-4B12-8741-D94FF0367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925" y="1219200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91AB612-3710-45D4-9355-B422D880C8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903537"/>
            <a:ext cx="11430000" cy="969963"/>
          </a:xfrm>
          <a:prstGeom prst="rect">
            <a:avLst/>
          </a:prstGeom>
        </p:spPr>
        <p:txBody>
          <a:bodyPr tIns="0" bIns="0" anchor="ctr">
            <a:normAutofit/>
          </a:bodyPr>
          <a:lstStyle>
            <a:lvl1pPr algn="ctr">
              <a:lnSpc>
                <a:spcPct val="80000"/>
              </a:lnSpc>
              <a:defRPr sz="3600" cap="none">
                <a:solidFill>
                  <a:schemeClr val="bg1"/>
                </a:solidFill>
              </a:defRPr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en-US"/>
              <a:t>Insert title at 36pt, min 30pt</a:t>
            </a:r>
          </a:p>
        </p:txBody>
      </p:sp>
    </p:spTree>
    <p:extLst>
      <p:ext uri="{BB962C8B-B14F-4D97-AF65-F5344CB8AC3E}">
        <p14:creationId xmlns:p14="http://schemas.microsoft.com/office/powerpoint/2010/main" val="23203683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copyr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598371-86E5-F96D-F746-A72010E4EFA6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800" b="0">
                <a:solidFill>
                  <a:schemeClr val="tx1"/>
                </a:solidFill>
              </a:rPr>
              <a:t>Copyright © 2023 Accenture. All rights reserved.</a:t>
            </a:r>
            <a:endParaRPr lang="en-US" b="0" noProof="0">
              <a:solidFill>
                <a:schemeClr val="tx1"/>
              </a:solidFill>
            </a:endParaRP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E37C9E80-C457-6E3A-9C27-E8F705F82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b="0" smtClean="0">
                <a:solidFill>
                  <a:schemeClr val="tx1"/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4579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 bla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8EE65A32-6AE1-DEE8-CCA5-5037788F0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b="0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948BEC-77B1-EC06-B607-DDA3513D21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2023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16183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i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61CBCAC2-BC0D-4C15-A531-CDCBD925D166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380999" y="1364264"/>
            <a:ext cx="2012932" cy="201168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08000" tIns="108000" rIns="0" anchor="ctr">
            <a:normAutofit/>
          </a:bodyPr>
          <a:lstStyle>
            <a:lvl1pPr>
              <a:defRPr sz="1100" b="0" i="0">
                <a:latin typeface="+mn-lt"/>
              </a:defRPr>
            </a:lvl1pPr>
          </a:lstStyle>
          <a:p>
            <a:r>
              <a:rPr lang="en-AU"/>
              <a:t>Insert picture here</a:t>
            </a:r>
          </a:p>
        </p:txBody>
      </p:sp>
      <p:sp>
        <p:nvSpPr>
          <p:cNvPr id="21" name="Text Placeholder 41">
            <a:extLst>
              <a:ext uri="{FF2B5EF4-FFF2-40B4-BE49-F238E27FC236}">
                <a16:creationId xmlns:a16="http://schemas.microsoft.com/office/drawing/2014/main" id="{81AA53C6-CEAA-4CC3-8C7C-DCDE8814F1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10035" y="1364264"/>
            <a:ext cx="2335769" cy="4942405"/>
          </a:xfrm>
        </p:spPr>
        <p:txBody>
          <a:bodyPr wrap="square" numCol="2" spcCol="180000">
            <a:normAutofit/>
          </a:bodyPr>
          <a:lstStyle>
            <a:lvl1pPr>
              <a:lnSpc>
                <a:spcPct val="110000"/>
              </a:lnSpc>
              <a:spcBef>
                <a:spcPts val="800"/>
              </a:spcBef>
              <a:spcAft>
                <a:spcPts val="1200"/>
              </a:spcAft>
              <a:defRPr sz="11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10000"/>
              </a:lnSpc>
              <a:spcAft>
                <a:spcPts val="1200"/>
              </a:spcAft>
              <a:buNone/>
              <a:defRPr sz="1100" b="0" i="0">
                <a:solidFill>
                  <a:schemeClr val="tx1"/>
                </a:solidFill>
                <a:latin typeface="+mn-lt"/>
              </a:defRPr>
            </a:lvl2pPr>
            <a:lvl3pPr>
              <a:defRPr sz="1100" b="1">
                <a:solidFill>
                  <a:schemeClr val="tx1"/>
                </a:solidFill>
                <a:latin typeface="Graphik" panose="020B0503030202060203" pitchFamily="34" charset="77"/>
              </a:defRPr>
            </a:lvl3pPr>
          </a:lstStyle>
          <a:p>
            <a:pPr lvl="0"/>
            <a:r>
              <a:rPr lang="en-US"/>
              <a:t>Bio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71ED78CE-61D7-4C93-851D-BE67376E883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2544" y="3482057"/>
            <a:ext cx="2021388" cy="282461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600"/>
              </a:spcBef>
              <a:defRPr lang="en-US" sz="1100" b="1" i="0" kern="1200" dirty="0" smtClean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100" b="0" i="0" kern="1200" dirty="0" smtClean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buNone/>
              <a:defRPr lang="en-US" sz="1100" b="1" i="0" kern="1200" dirty="0" smtClean="0">
                <a:solidFill>
                  <a:srgbClr val="000000"/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1100" b="0" i="0" kern="1200" dirty="0" smtClean="0">
                <a:solidFill>
                  <a:srgbClr val="000000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en-GB" sz="1100" b="0" i="0" kern="1200" dirty="0">
                <a:solidFill>
                  <a:srgbClr val="000000"/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TITLE</a:t>
            </a:r>
          </a:p>
          <a:p>
            <a:pPr lvl="1"/>
            <a:r>
              <a:rPr lang="en-US"/>
              <a:t>Address</a:t>
            </a:r>
          </a:p>
          <a:p>
            <a:pPr lvl="1"/>
            <a:r>
              <a:rPr lang="en-US"/>
              <a:t>City, State, Zip</a:t>
            </a:r>
          </a:p>
          <a:p>
            <a:pPr lvl="2"/>
            <a:r>
              <a:rPr lang="en-US"/>
              <a:t>Functional Knowledge:</a:t>
            </a:r>
          </a:p>
          <a:p>
            <a:pPr lvl="4"/>
            <a:r>
              <a:rPr lang="en-US"/>
              <a:t>Lorem ipsum dolor</a:t>
            </a:r>
          </a:p>
        </p:txBody>
      </p:sp>
      <p:sp>
        <p:nvSpPr>
          <p:cNvPr id="25" name="Text Placeholder 41">
            <a:extLst>
              <a:ext uri="{FF2B5EF4-FFF2-40B4-BE49-F238E27FC236}">
                <a16:creationId xmlns:a16="http://schemas.microsoft.com/office/drawing/2014/main" id="{E5D21CD6-BC19-4375-A751-A1565CB6B5B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61906" y="1364264"/>
            <a:ext cx="6649091" cy="4942405"/>
          </a:xfrm>
        </p:spPr>
        <p:txBody>
          <a:bodyPr wrap="square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100" b="1" i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100" b="0" i="0">
                <a:solidFill>
                  <a:schemeClr val="accent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100" b="1" i="0">
                <a:solidFill>
                  <a:schemeClr val="accent1"/>
                </a:solidFill>
                <a:latin typeface="+mn-lt"/>
              </a:defRPr>
            </a:lvl3pPr>
            <a:lvl4pPr marL="17145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/>
            </a:lvl4pPr>
          </a:lstStyle>
          <a:p>
            <a:pPr lvl="0"/>
            <a:r>
              <a:rPr lang="en-US"/>
              <a:t>Client Type</a:t>
            </a:r>
          </a:p>
          <a:p>
            <a:pPr lvl="2"/>
            <a:r>
              <a:rPr lang="en-US"/>
              <a:t>Engagement Type</a:t>
            </a:r>
          </a:p>
          <a:p>
            <a:pPr lvl="3"/>
            <a:r>
              <a:rPr lang="en-US"/>
              <a:t>Description</a:t>
            </a:r>
          </a:p>
          <a:p>
            <a:pPr lvl="0"/>
            <a:r>
              <a:rPr lang="en-US"/>
              <a:t>Client Type</a:t>
            </a:r>
          </a:p>
          <a:p>
            <a:pPr lvl="2"/>
            <a:r>
              <a:rPr lang="en-US"/>
              <a:t>Engagement Type</a:t>
            </a:r>
          </a:p>
          <a:p>
            <a:pPr lvl="3"/>
            <a:r>
              <a:rPr lang="en-US"/>
              <a:t>Description</a:t>
            </a:r>
          </a:p>
          <a:p>
            <a:pPr lvl="0"/>
            <a:r>
              <a:rPr lang="en-US"/>
              <a:t>Client Type</a:t>
            </a:r>
          </a:p>
          <a:p>
            <a:pPr lvl="2"/>
            <a:r>
              <a:rPr lang="en-US"/>
              <a:t>Engagement Type</a:t>
            </a:r>
          </a:p>
          <a:p>
            <a:pPr lvl="3"/>
            <a:r>
              <a:rPr lang="en-US"/>
              <a:t>Description</a:t>
            </a:r>
          </a:p>
          <a:p>
            <a:pPr lvl="0"/>
            <a:r>
              <a:rPr lang="en-US"/>
              <a:t>Client Type</a:t>
            </a:r>
          </a:p>
          <a:p>
            <a:pPr lvl="2"/>
            <a:r>
              <a:rPr lang="en-US"/>
              <a:t>Engagement Type</a:t>
            </a:r>
          </a:p>
          <a:p>
            <a:pPr lvl="3"/>
            <a:r>
              <a:rPr lang="en-US"/>
              <a:t>Description</a:t>
            </a:r>
          </a:p>
          <a:p>
            <a:pPr lvl="0"/>
            <a:r>
              <a:rPr lang="en-US"/>
              <a:t>Client Type</a:t>
            </a:r>
          </a:p>
          <a:p>
            <a:pPr lvl="2"/>
            <a:r>
              <a:rPr lang="en-US"/>
              <a:t>Engagement Type</a:t>
            </a:r>
          </a:p>
          <a:p>
            <a:pPr lvl="3"/>
            <a:r>
              <a:rPr lang="en-US"/>
              <a:t>Description</a:t>
            </a:r>
          </a:p>
          <a:p>
            <a:pPr lvl="3"/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1939DE9-3359-46CF-B070-D266D68C65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2"/>
            <a:ext cx="11430000" cy="490935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Insert Main Title at 36pt min 30pt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DAC1DE7-D093-44BE-B933-333F230A57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80999" y="873331"/>
            <a:ext cx="11429999" cy="278593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 b="1" i="0" cap="none">
                <a:solidFill>
                  <a:schemeClr val="accent1"/>
                </a:solidFill>
                <a:latin typeface="+mj-lt"/>
              </a:defRPr>
            </a:lvl1pPr>
            <a:lvl2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2pPr>
            <a:lvl3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3pPr>
            <a:lvl4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4pPr>
            <a:lvl5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5pPr>
          </a:lstStyle>
          <a:p>
            <a:pPr lvl="0"/>
            <a:r>
              <a:rPr lang="en-US"/>
              <a:t>Insert sub-title minimum font size 16pt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8E2652D-F02E-4695-9D3A-A36C74BDC0DB}"/>
              </a:ext>
            </a:extLst>
          </p:cNvPr>
          <p:cNvCxnSpPr>
            <a:cxnSpLocks/>
          </p:cNvCxnSpPr>
          <p:nvPr userDrawn="1"/>
        </p:nvCxnSpPr>
        <p:spPr>
          <a:xfrm>
            <a:off x="5060271" y="1331908"/>
            <a:ext cx="0" cy="4974761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A60CD9B-99BD-D74A-A834-199811502B0A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800" b="0">
                <a:solidFill>
                  <a:schemeClr val="tx1"/>
                </a:solidFill>
              </a:rPr>
              <a:t>Copyright © 2023 Accenture. All rights reserved.</a:t>
            </a:r>
            <a:endParaRPr lang="en-US" b="0" noProof="0">
              <a:solidFill>
                <a:schemeClr val="tx1"/>
              </a:solidFill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5AE94463-5C2A-E39D-85FB-AF730F6FC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b="0" smtClean="0">
                <a:solidFill>
                  <a:schemeClr val="tx1"/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177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1FD102-3B9F-F43D-2476-023992716897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800" b="0">
                <a:solidFill>
                  <a:schemeClr val="tx1"/>
                </a:solidFill>
              </a:rPr>
              <a:t>Copyright © 2023 Accenture. All rights reserved.</a:t>
            </a:r>
            <a:endParaRPr lang="en-US" b="0" noProof="0">
              <a:solidFill>
                <a:schemeClr val="tx1"/>
              </a:solidFill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BC07A398-DDEA-F95D-0D80-F64356935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b="0" smtClean="0">
                <a:solidFill>
                  <a:schemeClr val="tx1"/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4029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Divider - Numbered, Gradient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Background pattern&#10;&#10;Description automatically generated">
            <a:extLst>
              <a:ext uri="{FF2B5EF4-FFF2-40B4-BE49-F238E27FC236}">
                <a16:creationId xmlns:a16="http://schemas.microsoft.com/office/drawing/2014/main" id="{0CD753C7-2DCF-4C34-80DC-870F688988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4259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 userDrawn="1"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anchor="t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tx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/>
              <a:t>Place subtitle here in GT Sectra Fine 24pt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6B62F2-273E-4B49-1994-B668A7CA5544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>
                    <a:alpha val="75000"/>
                  </a:schemeClr>
                </a:solidFill>
              </a:rPr>
              <a:t>Copyright © 2023 Accenture. All rights reserved.</a:t>
            </a:r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7748304A-A2A4-E614-2530-EDB6A7937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895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86957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Place agenda summary here in GT Sectra Fine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1" cy="810399"/>
          </a:xfrm>
        </p:spPr>
        <p:txBody>
          <a:bodyPr/>
          <a:lstStyle/>
          <a:p>
            <a:r>
              <a:rPr lang="en-GB"/>
              <a:t>Agenda</a:t>
            </a:r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1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1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1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1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1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1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1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1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26242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26242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26242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26242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26242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26242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26242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26242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/>
          <p:nvPr userDrawn="1"/>
        </p:nvCxnSpPr>
        <p:spPr>
          <a:xfrm>
            <a:off x="4045241" y="1371600"/>
            <a:ext cx="0" cy="471948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317230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317230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17230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17230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17230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17230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317230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317230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FC4F5B-DE83-214A-95EA-68339F579CF1}"/>
              </a:ext>
            </a:extLst>
          </p:cNvPr>
          <p:cNvSpPr txBox="1"/>
          <p:nvPr userDrawn="1"/>
        </p:nvSpPr>
        <p:spPr>
          <a:xfrm>
            <a:off x="9290304" y="660196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9581CA-F59F-A805-0E15-8D76129B06E0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800" b="0">
                <a:solidFill>
                  <a:schemeClr val="tx1"/>
                </a:solidFill>
              </a:rPr>
              <a:t>Copyright © 2023 Accenture. All rights reserved.</a:t>
            </a:r>
            <a:endParaRPr lang="en-US" b="0" noProof="0">
              <a:solidFill>
                <a:schemeClr val="tx1"/>
              </a:solidFill>
            </a:endParaRP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3B13436A-D35B-1BB4-739E-D1CADFF84B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b="0" smtClean="0">
                <a:solidFill>
                  <a:schemeClr val="tx1"/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25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Slide - G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/>
              <a:t>Welcome</a:t>
            </a:r>
            <a:endParaRPr lang="en-US"/>
          </a:p>
        </p:txBody>
      </p:sp>
      <p:pic>
        <p:nvPicPr>
          <p:cNvPr id="5" name="Picture 4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89528D09-D9F4-47CA-BBA9-7AF13078DF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0607" y="5376231"/>
            <a:ext cx="670786" cy="7102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F21F7E-CEFA-4A8F-862E-8631C40CEA2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/>
              <a:t>Format Background… &gt; Picture or texture fill &gt; Set to one of the dark or mid gradient options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15915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Slide -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/>
              <a:t>Welcome</a:t>
            </a:r>
            <a:endParaRPr lang="en-US"/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6B12DB67-2F55-4F91-ABD8-4E1201FECE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884" y="5376231"/>
            <a:ext cx="1884233" cy="4980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104FBB-E799-42A8-A4FA-483DC489523D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/>
              <a:t>Format Background… &gt; Picture or texture fill &gt; Set to one of the dark or mid gradient options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61539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thing, underwear, umbrella&#10;&#10;Description automatically generated">
            <a:extLst>
              <a:ext uri="{FF2B5EF4-FFF2-40B4-BE49-F238E27FC236}">
                <a16:creationId xmlns:a16="http://schemas.microsoft.com/office/drawing/2014/main" id="{96D6A508-061A-41B3-9629-19965BAB9A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" y="317500"/>
            <a:ext cx="12172950" cy="65405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AF657A7-9494-4FC8-8F78-B41D1E792E7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374162" y="386176"/>
            <a:ext cx="2250858" cy="604157"/>
            <a:chOff x="9563100" y="1673029"/>
            <a:chExt cx="1389888" cy="37306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1490354-5F33-4605-8C86-CA56C5A66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9F386C0E-5C48-429C-AAD0-D3882C7EE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B3E776D5-98BF-44C6-856E-2B6B2B8485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2650" y="2897133"/>
            <a:ext cx="7010398" cy="51259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3200" cap="none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93F8AE68-4006-4C4F-805E-94D8326B31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2649" y="3616314"/>
            <a:ext cx="7010399" cy="39717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2000" b="0" cap="none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Graphik Light" panose="020B0403030202060203" pitchFamily="34" charset="0"/>
              </a:defRPr>
            </a:lvl2pPr>
            <a:lvl3pPr>
              <a:defRPr>
                <a:solidFill>
                  <a:schemeClr val="bg1"/>
                </a:solidFill>
                <a:latin typeface="Graphik Light" panose="020B0403030202060203" pitchFamily="34" charset="0"/>
              </a:defRPr>
            </a:lvl3pPr>
            <a:lvl4pPr>
              <a:defRPr>
                <a:solidFill>
                  <a:schemeClr val="bg1"/>
                </a:solidFill>
                <a:latin typeface="Graphik Light" panose="020B0403030202060203" pitchFamily="34" charset="0"/>
              </a:defRPr>
            </a:lvl4pPr>
            <a:lvl5pPr>
              <a:defRPr>
                <a:solidFill>
                  <a:schemeClr val="bg1"/>
                </a:solidFill>
                <a:latin typeface="Graphik Light" panose="020B04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D357567-1A08-47E4-A9E2-38A5C9046A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3283" y="990333"/>
            <a:ext cx="7010400" cy="1700212"/>
          </a:xfrm>
        </p:spPr>
        <p:txBody>
          <a:bodyPr anchor="b">
            <a:noAutofit/>
          </a:bodyPr>
          <a:lstStyle>
            <a:lvl1pPr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defRPr sz="7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</a:t>
            </a:r>
          </a:p>
          <a:p>
            <a:pPr lvl="0"/>
            <a:r>
              <a:rPr lang="en-US"/>
              <a:t>Headers</a:t>
            </a:r>
          </a:p>
        </p:txBody>
      </p:sp>
    </p:spTree>
    <p:extLst>
      <p:ext uri="{BB962C8B-B14F-4D97-AF65-F5344CB8AC3E}">
        <p14:creationId xmlns:p14="http://schemas.microsoft.com/office/powerpoint/2010/main" val="39079697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+ Greater Than L Bla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Welcome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546AA4-146F-4349-A95C-2FE9F58C88E2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/>
              <a:t>Format Background… &gt; Picture or texture fill &gt; Set to one of the dark or mid gradient options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64108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+ Greater Than 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Welcome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79779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+ Greater Than 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4FFA725-883D-D243-B475-CEF8C282ED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100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Welcome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1302B-6794-45FA-A428-AB50D28EF9A2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/>
              <a:t>Format Background… &gt; Picture or texture fill &gt; Set to one of the dark or mid gradient options</a:t>
            </a:r>
            <a:endParaRPr lang="en-US" noProof="0"/>
          </a:p>
        </p:txBody>
      </p:sp>
      <p:pic>
        <p:nvPicPr>
          <p:cNvPr id="5" name="Picture 4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E5FCD86B-B6A8-4016-9F0D-3FDC4C784D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99" y="5376231"/>
            <a:ext cx="670786" cy="71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39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tings + Greater Than 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Welcome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1302B-6794-45FA-A428-AB50D28EF9A2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/>
              <a:t>Format Background… &gt; Picture or texture fill &gt; Set to one of the dark or mid gradient options</a:t>
            </a:r>
            <a:endParaRPr lang="en-US" noProof="0"/>
          </a:p>
        </p:txBody>
      </p:sp>
      <p:pic>
        <p:nvPicPr>
          <p:cNvPr id="5" name="Picture 4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E5FCD86B-B6A8-4016-9F0D-3FDC4C784D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99" y="5376231"/>
            <a:ext cx="670786" cy="71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79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Centered, GT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6A165409-AACC-4605-8892-1A883468FD7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/>
              <a:t>Format Background… &gt; Picture or texture fill &gt; Set to one of the provided selections in the image library</a:t>
            </a:r>
            <a:endParaRPr lang="en-US" noProof="0"/>
          </a:p>
        </p:txBody>
      </p:sp>
      <p:pic>
        <p:nvPicPr>
          <p:cNvPr id="2" name="Picture 1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3C7C075D-013F-4D6D-8EA2-7E4465FC22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0607" y="5376231"/>
            <a:ext cx="670786" cy="71024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764EB37-3299-4AEF-9398-9D9C84AB73F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1878" y="1336294"/>
            <a:ext cx="7948244" cy="2255710"/>
          </a:xfrm>
        </p:spPr>
        <p:txBody>
          <a:bodyPr anchor="b"/>
          <a:lstStyle>
            <a:lvl1pPr algn="ctr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C1D8BA10-E028-4E4B-A19C-12B864B010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4992" y="4501939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09D55F2-CAE5-4C0F-8D54-A28CECDB93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4992" y="4747217"/>
            <a:ext cx="3102015" cy="245276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3AA97401-81EE-4280-A94C-955E96B005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879" y="3866920"/>
            <a:ext cx="7948244" cy="633734"/>
          </a:xfrm>
        </p:spPr>
        <p:txBody>
          <a:bodyPr vert="horz" lIns="0" tIns="0" rIns="0" bIns="0"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/>
              <a:t>Place subtitle here in GT Sectra Fine 24pt</a:t>
            </a:r>
          </a:p>
        </p:txBody>
      </p:sp>
    </p:spTree>
    <p:extLst>
      <p:ext uri="{BB962C8B-B14F-4D97-AF65-F5344CB8AC3E}">
        <p14:creationId xmlns:p14="http://schemas.microsoft.com/office/powerpoint/2010/main" val="245031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Centered,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55EA4F-E473-41EF-9E00-3D69D5F1AE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1878" y="1336294"/>
            <a:ext cx="7948244" cy="2255710"/>
          </a:xfrm>
        </p:spPr>
        <p:txBody>
          <a:bodyPr anchor="b"/>
          <a:lstStyle>
            <a:lvl1pPr algn="ctr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0AF5D71E-5FA3-4080-B28F-B3110AB34D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4992" y="4501939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51481AAC-1471-4278-A104-D559B82B52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4992" y="4747217"/>
            <a:ext cx="3102015" cy="245276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BEB3B30-172A-47BC-8F00-43F601E1F8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879" y="3866920"/>
            <a:ext cx="7948244" cy="633734"/>
          </a:xfrm>
        </p:spPr>
        <p:txBody>
          <a:bodyPr vert="horz" lIns="0" tIns="0" rIns="0" bIns="0"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/>
              <a:t>Place subtitle here in GT Sectra Fine 24pt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165409-AACC-4605-8892-1A883468FD7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/>
              <a:t>Format Background… &gt; Picture or texture fill &gt; Set to one of the provided selections in the image library</a:t>
            </a:r>
            <a:endParaRPr lang="en-US" noProof="0"/>
          </a:p>
        </p:txBody>
      </p:sp>
      <p:pic>
        <p:nvPicPr>
          <p:cNvPr id="5" name="Graphic 5">
            <a:extLst>
              <a:ext uri="{FF2B5EF4-FFF2-40B4-BE49-F238E27FC236}">
                <a16:creationId xmlns:a16="http://schemas.microsoft.com/office/drawing/2014/main" id="{AB0147B5-7C98-4E5D-8901-C96CE8A29E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884" y="5376231"/>
            <a:ext cx="1884233" cy="49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993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Large G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7CB869-86C7-4B5D-B21D-C7104400ECF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7101C55-360F-4A30-88C9-2A386C411E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282245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527522"/>
            <a:ext cx="3102015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7DB53-62C4-4756-975D-61C7B1206CEF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0772B66-01D8-4BE7-AE8E-C64CA1CF26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1429154"/>
            <a:ext cx="5152292" cy="225571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D1A883-A380-48BD-9784-E5D4EAA2714C}"/>
              </a:ext>
            </a:extLst>
          </p:cNvPr>
          <p:cNvSpPr txBox="1"/>
          <p:nvPr userDrawn="1"/>
        </p:nvSpPr>
        <p:spPr>
          <a:xfrm>
            <a:off x="381000" y="6058209"/>
            <a:ext cx="3112110" cy="25369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2023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BC9F1450-A172-44DF-9DE8-E64876497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71190"/>
            <a:ext cx="5152292" cy="1092846"/>
          </a:xfr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/>
              <a:t>Place subtitle here in GT Sectra Fine 24pt</a:t>
            </a:r>
          </a:p>
        </p:txBody>
      </p:sp>
    </p:spTree>
    <p:extLst>
      <p:ext uri="{BB962C8B-B14F-4D97-AF65-F5344CB8AC3E}">
        <p14:creationId xmlns:p14="http://schemas.microsoft.com/office/powerpoint/2010/main" val="3082732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Image - Left-aligned, GT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201D5A-B05B-463A-A39A-D6351436BF33}"/>
              </a:ext>
            </a:extLst>
          </p:cNvPr>
          <p:cNvSpPr/>
          <p:nvPr userDrawn="1"/>
        </p:nvSpPr>
        <p:spPr>
          <a:xfrm>
            <a:off x="0" y="0"/>
            <a:ext cx="7965831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Place subtitle here in GT Sectra Fine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pic>
        <p:nvPicPr>
          <p:cNvPr id="7" name="Picture 6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DF3CEA6A-1953-4DD5-B664-EEDED901A6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5601656"/>
            <a:ext cx="670786" cy="71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34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Image - Left-aligned,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345ECE-0A07-4C4B-9368-0CE4479DD27C}"/>
              </a:ext>
            </a:extLst>
          </p:cNvPr>
          <p:cNvSpPr/>
          <p:nvPr userDrawn="1"/>
        </p:nvSpPr>
        <p:spPr>
          <a:xfrm>
            <a:off x="0" y="0"/>
            <a:ext cx="7965831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38692DE-6F51-4131-B2FE-C47AAD1521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1" y="5813885"/>
            <a:ext cx="1884233" cy="4980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Place subtitle here in GT Sectra Fine 24pt</a:t>
            </a:r>
          </a:p>
        </p:txBody>
      </p:sp>
    </p:spTree>
    <p:extLst>
      <p:ext uri="{BB962C8B-B14F-4D97-AF65-F5344CB8AC3E}">
        <p14:creationId xmlns:p14="http://schemas.microsoft.com/office/powerpoint/2010/main" val="2093680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Left-aligned, GT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59C8654-2CC9-F541-A924-257D0187B5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89" y="0"/>
            <a:ext cx="12210089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EB74AD-1B7B-4DBD-AD4A-8DA48458B4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3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Place subtitle here in GT Sectra Fine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pic>
        <p:nvPicPr>
          <p:cNvPr id="7" name="Picture 6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DF3CEA6A-1953-4DD5-B664-EEDED901A6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5601656"/>
            <a:ext cx="670786" cy="71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071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Opt 3">
    <p:bg>
      <p:bgPr>
        <a:solidFill>
          <a:srgbClr val="460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8C5BBB52-DCBF-4E54-B0E8-89C724402B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" y="794"/>
            <a:ext cx="12190411" cy="6856412"/>
          </a:xfrm>
          <a:prstGeom prst="rect">
            <a:avLst/>
          </a:prstGeom>
        </p:spPr>
      </p:pic>
      <p:grpSp>
        <p:nvGrpSpPr>
          <p:cNvPr id="14" name="Group 13"/>
          <p:cNvGrpSpPr>
            <a:grpSpLocks noChangeAspect="1"/>
          </p:cNvGrpSpPr>
          <p:nvPr userDrawn="1"/>
        </p:nvGrpSpPr>
        <p:grpSpPr>
          <a:xfrm>
            <a:off x="9554579" y="5833250"/>
            <a:ext cx="2256422" cy="605651"/>
            <a:chOff x="9638475" y="1219200"/>
            <a:chExt cx="1389888" cy="37306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38475" y="1372165"/>
              <a:ext cx="1389888" cy="220098"/>
            </a:xfrm>
            <a:prstGeom prst="rect">
              <a:avLst/>
            </a:prstGeom>
          </p:spPr>
        </p:pic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10448925" y="1219200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Graphik Regular" panose="020B0503030202060203" pitchFamily="34" charset="0"/>
              </a:endParaRPr>
            </a:p>
          </p:txBody>
        </p:sp>
      </p:grp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3A2E450-7AB2-4757-BD17-72C7034E85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3170" y="3641594"/>
            <a:ext cx="8116882" cy="1087186"/>
          </a:xfrm>
        </p:spPr>
        <p:txBody>
          <a:bodyPr wrap="square" anchor="b">
            <a:normAutofit/>
          </a:bodyPr>
          <a:lstStyle>
            <a:lvl1pPr>
              <a:lnSpc>
                <a:spcPct val="85000"/>
              </a:lnSpc>
              <a:spcBef>
                <a:spcPts val="0"/>
              </a:spcBef>
              <a:defRPr sz="3199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570281E-0CB6-4ED1-B31F-A6053AC9C4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645" y="4994395"/>
            <a:ext cx="8116882" cy="645895"/>
          </a:xfrm>
        </p:spPr>
        <p:txBody>
          <a:bodyPr wrap="square" anchor="t">
            <a:normAutofit/>
          </a:bodyPr>
          <a:lstStyle>
            <a:lvl1pPr>
              <a:lnSpc>
                <a:spcPct val="85000"/>
              </a:lnSpc>
              <a:spcBef>
                <a:spcPts val="0"/>
              </a:spcBef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992F42C-6CCE-4824-A925-C759EF1AF4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3170" y="427740"/>
            <a:ext cx="8116882" cy="2904051"/>
          </a:xfrm>
        </p:spPr>
        <p:txBody>
          <a:bodyPr wrap="square" anchor="b">
            <a:normAutofit/>
          </a:bodyPr>
          <a:lstStyle>
            <a:lvl1pPr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defRPr lang="en-US" sz="7199" b="1" i="0" kern="1200" dirty="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</a:t>
            </a:r>
          </a:p>
          <a:p>
            <a:pPr lvl="0"/>
            <a:r>
              <a:rPr lang="en-US"/>
              <a:t>Headers</a:t>
            </a:r>
          </a:p>
        </p:txBody>
      </p:sp>
    </p:spTree>
    <p:extLst>
      <p:ext uri="{BB962C8B-B14F-4D97-AF65-F5344CB8AC3E}">
        <p14:creationId xmlns:p14="http://schemas.microsoft.com/office/powerpoint/2010/main" val="26682949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602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Left-aligned,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62C8E55-8CAE-FC4A-BA3A-F66815D734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10089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D922CB3-850F-0445-AC8B-17707616DE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3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38692DE-6F51-4131-B2FE-C47AAD1521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1" y="5813885"/>
            <a:ext cx="1884233" cy="4980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Place subtitle here in GT Sectra Fine 24pt</a:t>
            </a:r>
          </a:p>
        </p:txBody>
      </p:sp>
    </p:spTree>
    <p:extLst>
      <p:ext uri="{BB962C8B-B14F-4D97-AF65-F5344CB8AC3E}">
        <p14:creationId xmlns:p14="http://schemas.microsoft.com/office/powerpoint/2010/main" val="773617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asic - Dark, White Tex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in sentence case, max 3 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rgbClr val="E6DCFF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Place subtitle here in GT Sectra Fine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5"/>
            <a:ext cx="4114799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38692DE-6F51-4131-B2FE-C47AAD1521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2644" y="5588460"/>
            <a:ext cx="1884233" cy="49801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5C777F7-C185-0145-A86B-3A8769FF5A97}"/>
              </a:ext>
            </a:extLst>
          </p:cNvPr>
          <p:cNvSpPr txBox="1"/>
          <p:nvPr userDrawn="1"/>
        </p:nvSpPr>
        <p:spPr>
          <a:xfrm>
            <a:off x="1149093" y="5959153"/>
            <a:ext cx="3102015" cy="1157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/>
                </a:solidFill>
              </a:rPr>
              <a:t>Copyright © 2023 Accenture. All rights reserved.</a:t>
            </a:r>
            <a:endParaRPr lang="en-US" sz="800">
              <a:solidFill>
                <a:schemeClr val="tx1"/>
              </a:solidFill>
            </a:endParaRPr>
          </a:p>
          <a:p>
            <a:pPr algn="r" defTabSz="228600">
              <a:spcAft>
                <a:spcPts val="1200"/>
              </a:spcAft>
            </a:pPr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FA456-2D38-40C1-B831-1BBEA124254A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 or Mid Purple (Accent 2)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85999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72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asic - Light, Black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in sentence case, max 3 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Place subtitle here in GT Sectra Fine 24pt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F59C2A9-CAAD-4437-A35B-5F02FAD0D9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2644" y="5588460"/>
            <a:ext cx="1884233" cy="498015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5"/>
            <a:ext cx="4114799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9246FF-2C3D-9D46-B1DB-1D6FABA657CD}"/>
              </a:ext>
            </a:extLst>
          </p:cNvPr>
          <p:cNvSpPr txBox="1"/>
          <p:nvPr userDrawn="1"/>
        </p:nvSpPr>
        <p:spPr>
          <a:xfrm>
            <a:off x="1149093" y="5970728"/>
            <a:ext cx="3102015" cy="11574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2"/>
                </a:solidFill>
              </a:rPr>
              <a:t>Copyright © 2023 Accenture. All rights reserved.</a:t>
            </a:r>
            <a:endParaRPr lang="en-US" noProof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7393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72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6F62995-A1F7-47A0-AD35-CBADA97239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"/>
          <a:stretch/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961CA96-71E3-F941-B41E-52928AB911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/>
              <a:t>Place subtitle here in GT Sectra Fine 24pt</a:t>
            </a:r>
            <a:endParaRPr lang="en-US"/>
          </a:p>
        </p:txBody>
      </p:sp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Add image, then ‘Send to Back’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 54pt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07FC4-5CE3-4377-9FF4-FE915E8F0A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DF6435-778E-6EC9-0DB5-1384FC3B6379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800" b="0">
                <a:solidFill>
                  <a:schemeClr val="tx1"/>
                </a:solidFill>
              </a:rPr>
              <a:t>Copyright © 2023 Accenture. All rights reserved.</a:t>
            </a:r>
            <a:endParaRPr lang="en-US" b="0" noProof="0">
              <a:solidFill>
                <a:schemeClr val="tx1"/>
              </a:solidFill>
            </a:endParaRP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42570A55-01C7-5E6D-A77C-67F96B7BCF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b="0" smtClean="0">
                <a:solidFill>
                  <a:schemeClr val="tx1"/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283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Co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4847E9-71CB-4177-8BB3-C4EDB8A3E2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Add image, then ‘Send to Back’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 54pt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07FC4-5CE3-4377-9FF4-FE915E8F0A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D88312-3597-964E-9B24-8371E2C856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/>
              <a:t>Place subtitle here in GT Sectra Fine 24pt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4554D9-D225-7CC9-5F11-6C51B3D124C8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800" b="0">
                <a:solidFill>
                  <a:schemeClr val="tx1"/>
                </a:solidFill>
              </a:rPr>
              <a:t>Copyright © 2023 Accenture. All rights reserved.</a:t>
            </a:r>
            <a:endParaRPr lang="en-US" b="0" noProof="0">
              <a:solidFill>
                <a:schemeClr val="tx1"/>
              </a:solidFill>
            </a:endParaRP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E8B8D6E5-01B1-927F-C402-39425E1089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b="0" smtClean="0">
                <a:solidFill>
                  <a:schemeClr val="tx1"/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51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 with Image - Gradient Co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4847E9-71CB-4177-8BB3-C4EDB8A3E2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Add image, then ‘Send to Back’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 54pt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07FC4-5CE3-4377-9FF4-FE915E8F0A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C1BA4F43-9A33-40BF-9D42-10A8953739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2999" y="4610100"/>
            <a:ext cx="4952999" cy="1474214"/>
          </a:xfrm>
        </p:spPr>
        <p:txBody>
          <a:bodyPr vert="horz" lIns="0" tIns="0" rIns="0" bIns="0" rtlCol="0">
            <a:noAutofit/>
          </a:bodyPr>
          <a:lstStyle>
            <a:lvl1pPr marL="12700" indent="-12700" algn="l">
              <a:lnSpc>
                <a:spcPct val="90000"/>
              </a:lnSpc>
              <a:buNone/>
              <a:tabLst/>
              <a:defRPr lang="en-US" sz="2400" i="0" spc="0" dirty="0" smtClean="0">
                <a:solidFill>
                  <a:schemeClr val="tx1"/>
                </a:solidFill>
                <a:latin typeface="GT Sectra Fine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lvl="0"/>
            <a:r>
              <a:rPr lang="en-GB"/>
              <a:t>Place subtitle here in GT </a:t>
            </a:r>
            <a:r>
              <a:rPr lang="en-GB" err="1"/>
              <a:t>Sectra</a:t>
            </a:r>
            <a:r>
              <a:rPr lang="en-GB"/>
              <a:t> Fine 24pt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A31850-3A25-CEDF-8278-114029822082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800" b="0">
                <a:solidFill>
                  <a:schemeClr val="tx1"/>
                </a:solidFill>
              </a:rPr>
              <a:t>Copyright © 2023 Accenture. All rights reserved.</a:t>
            </a:r>
            <a:endParaRPr lang="en-US" b="0" noProof="0">
              <a:solidFill>
                <a:schemeClr val="tx1"/>
              </a:solidFill>
            </a:endParaRP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26949104-D7CE-977C-AD35-352AB3D86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b="0" smtClean="0">
                <a:solidFill>
                  <a:schemeClr val="tx1"/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656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Image - Gradient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230BE-E12B-4B12-B01F-61A3FEC100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2"/>
            <a:ext cx="12191994" cy="6857997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2999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Add image, then ‘Send to Back’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8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 54pt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9E94FE1-7A96-4985-B027-96607E09045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8" y="6482516"/>
            <a:ext cx="191086" cy="202327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D15763B-29DE-5842-9F25-C3613114D2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/>
              <a:t>Place subtitle here in GT Sectra Fine 24pt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7D5C19-5AA3-575A-FEBA-E1E6443D7834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800" b="0">
                <a:solidFill>
                  <a:schemeClr val="tx1"/>
                </a:solidFill>
              </a:rPr>
              <a:t>Copyright © 2023 Accenture. All rights reserved.</a:t>
            </a:r>
            <a:endParaRPr lang="en-US" b="0" noProof="0">
              <a:solidFill>
                <a:schemeClr val="tx1"/>
              </a:solidFill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41C7E24A-E64C-04EA-0A7F-45534C5BC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b="0" smtClean="0">
                <a:solidFill>
                  <a:schemeClr val="tx1"/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93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Numbered, Gradient Dark Purp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22C143E8-DD15-4271-878B-9FB6C450FC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82" b="19537"/>
          <a:stretch/>
        </p:blipFill>
        <p:spPr>
          <a:xfrm>
            <a:off x="0" y="0"/>
            <a:ext cx="12192000" cy="34277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 userDrawn="1"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233B92-45BF-2844-92CF-A75DE09F6E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/>
              <a:t>Place subtitle here in GT Sectra Fine 24pt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anchor="t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tx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568B72-E77E-4B62-CA90-3E4DECBFC01A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800" b="0">
                <a:solidFill>
                  <a:schemeClr val="tx1"/>
                </a:solidFill>
              </a:rPr>
              <a:t>Copyright © 2023 Accenture. All rights reserved.</a:t>
            </a:r>
            <a:endParaRPr lang="en-US" b="0" noProof="0">
              <a:solidFill>
                <a:schemeClr val="tx1"/>
              </a:solidFill>
            </a:endParaRP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8523038D-FCC8-E3C6-731E-C71E2C02BA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b="0" smtClean="0">
                <a:solidFill>
                  <a:schemeClr val="tx1"/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79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Numbered, Gradient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16898D-3DD4-439C-B43F-558C1FDD36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 userDrawn="1"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anchor="t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tx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/>
              <a:t>Place subtitle here in GT Sectra Fine 24pt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3CA8E5-4F29-5A7D-99E0-F8FC6DB2A7B4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800" b="0">
                <a:solidFill>
                  <a:schemeClr val="tx1"/>
                </a:solidFill>
              </a:rPr>
              <a:t>Copyright © 2023 Accenture. All rights reserved.</a:t>
            </a:r>
            <a:endParaRPr lang="en-US" b="0" noProof="0">
              <a:solidFill>
                <a:schemeClr val="tx1"/>
              </a:solidFill>
            </a:endParaRP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FE654B4E-DB66-F90E-861D-6EE64B895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b="0" smtClean="0">
                <a:solidFill>
                  <a:schemeClr val="tx1"/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402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9F547C-24AC-4360-A79B-5A655D445C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6D4EA4B-84F0-4EB3-B6B4-6EAB903D2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DFCE48E-1DF3-48D6-BD43-BA3B9CE95A0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40300"/>
          </a:xfrm>
        </p:spPr>
        <p:txBody>
          <a:bodyPr/>
          <a:lstStyle/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23C4C0-5A69-54FC-F1BE-E28BA3626F4A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800" b="0">
                <a:solidFill>
                  <a:schemeClr val="tx1"/>
                </a:solidFill>
              </a:rPr>
              <a:t>Copyright © 2023 Accenture. All rights reserved.</a:t>
            </a:r>
            <a:endParaRPr lang="en-US" b="0" noProof="0">
              <a:solidFill>
                <a:schemeClr val="tx1"/>
              </a:solidFill>
            </a:endParaRP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02E5A3E6-340D-4AE0-6275-125536BEE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b="0" smtClean="0">
                <a:solidFill>
                  <a:schemeClr val="tx1"/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0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opt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56D926-529E-4762-9A9F-276E8FD0E1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6974" y="0"/>
            <a:ext cx="7175025" cy="6857999"/>
          </a:xfrm>
          <a:prstGeom prst="rect">
            <a:avLst/>
          </a:prstGeom>
        </p:spPr>
      </p:pic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1D4E0C7B-55AE-49FD-9698-9CEB8E6339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5962" y="3778128"/>
            <a:ext cx="5395777" cy="95715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3200" cap="none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3D75A7A3-DF6D-4A7E-9720-4F2A44F336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5961" y="4849431"/>
            <a:ext cx="5395777" cy="73612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1800" b="0" cap="none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Graphik Light" panose="020B0403030202060203" pitchFamily="34" charset="0"/>
              </a:defRPr>
            </a:lvl2pPr>
            <a:lvl3pPr>
              <a:defRPr>
                <a:solidFill>
                  <a:schemeClr val="bg1"/>
                </a:solidFill>
                <a:latin typeface="Graphik Light" panose="020B0403030202060203" pitchFamily="34" charset="0"/>
              </a:defRPr>
            </a:lvl3pPr>
            <a:lvl4pPr>
              <a:defRPr>
                <a:solidFill>
                  <a:schemeClr val="bg1"/>
                </a:solidFill>
                <a:latin typeface="Graphik Light" panose="020B0403030202060203" pitchFamily="34" charset="0"/>
              </a:defRPr>
            </a:lvl4pPr>
            <a:lvl5pPr>
              <a:defRPr>
                <a:solidFill>
                  <a:schemeClr val="bg1"/>
                </a:solidFill>
                <a:latin typeface="Graphik Light" panose="020B04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8E227D-CA27-442B-909C-C83877E0331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847288" y="5911816"/>
            <a:ext cx="1963712" cy="527084"/>
            <a:chOff x="9638475" y="1219200"/>
            <a:chExt cx="1389888" cy="37306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2979A07-2E3B-464E-8FCF-17BB8ACCE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38475" y="1372165"/>
              <a:ext cx="1389888" cy="220098"/>
            </a:xfrm>
            <a:prstGeom prst="rect">
              <a:avLst/>
            </a:prstGeom>
          </p:spPr>
        </p:pic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99DE767A-54A1-4401-BB04-7C2A829236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925" y="1219200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70A76BC-3335-4057-8A64-8CA0E62108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6597" y="419100"/>
            <a:ext cx="5395777" cy="2906713"/>
          </a:xfrm>
        </p:spPr>
        <p:txBody>
          <a:bodyPr anchor="b">
            <a:normAutofit/>
          </a:bodyPr>
          <a:lstStyle>
            <a:lvl1pPr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defRPr sz="7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</a:t>
            </a:r>
          </a:p>
          <a:p>
            <a:pPr lvl="0"/>
            <a:r>
              <a:rPr lang="en-US"/>
              <a:t>Headers</a:t>
            </a:r>
          </a:p>
        </p:txBody>
      </p:sp>
    </p:spTree>
    <p:extLst>
      <p:ext uri="{BB962C8B-B14F-4D97-AF65-F5344CB8AC3E}">
        <p14:creationId xmlns:p14="http://schemas.microsoft.com/office/powerpoint/2010/main" val="35177155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6000">
          <p15:clr>
            <a:srgbClr val="FBAE40"/>
          </p15:clr>
        </p15:guide>
        <p15:guide id="1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2 - Headline + GT Sec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3004457"/>
            <a:ext cx="5524500" cy="286957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Place sub-headline here in GT </a:t>
            </a:r>
            <a:r>
              <a:rPr lang="en-US" err="1"/>
              <a:t>Sectra</a:t>
            </a:r>
            <a:r>
              <a:rPr lang="en-US"/>
              <a:t> Fine, indent for other levels</a:t>
            </a:r>
          </a:p>
          <a:p>
            <a:pPr lvl="1"/>
            <a:r>
              <a:rPr lang="en-US"/>
              <a:t>Second level (text 18pt)</a:t>
            </a:r>
          </a:p>
          <a:p>
            <a:pPr lvl="2"/>
            <a:r>
              <a:rPr lang="en-US"/>
              <a:t>Third level bullet (bullet 18pt)</a:t>
            </a:r>
          </a:p>
          <a:p>
            <a:pPr lvl="3"/>
            <a:r>
              <a:rPr lang="en-US"/>
              <a:t>Fourth level bullet (bullet 16pt)</a:t>
            </a:r>
          </a:p>
          <a:p>
            <a:pPr lvl="4"/>
            <a:r>
              <a:rPr lang="en-US"/>
              <a:t>Fifth level bullet (bullet 16pt)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CC1513EB-EC9B-9B42-BA12-BC659505A76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6499" y="1371601"/>
            <a:ext cx="5524500" cy="4502426"/>
          </a:xfrm>
        </p:spPr>
        <p:txBody>
          <a:bodyPr/>
          <a:lstStyle/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1371601"/>
            <a:ext cx="5524499" cy="1632856"/>
          </a:xfrm>
        </p:spPr>
        <p:txBody>
          <a:bodyPr/>
          <a:lstStyle/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1385ED-70E8-FDFC-C1EC-D79052FC26CF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800" b="0">
                <a:solidFill>
                  <a:schemeClr val="tx1"/>
                </a:solidFill>
              </a:rPr>
              <a:t>Copyright © 2023 Accenture. All rights reserved.</a:t>
            </a:r>
            <a:endParaRPr lang="en-US" b="0" noProof="0">
              <a:solidFill>
                <a:schemeClr val="tx1"/>
              </a:solidFill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A2682955-B4DB-DD9A-395A-202558F44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b="0" smtClean="0">
                <a:solidFill>
                  <a:schemeClr val="tx1"/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2600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  <p15:guide id="2" pos="3720">
          <p15:clr>
            <a:srgbClr val="5ACBF0"/>
          </p15:clr>
        </p15:guide>
        <p15:guide id="3" pos="3960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2 - Head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371601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24pt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E1E44A-D007-46D2-9E20-283025607FF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86499" y="1371601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24pt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B6533C5-6F53-46C1-904B-4A15BC734E7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81000" y="5874026"/>
            <a:ext cx="5524500" cy="437873"/>
          </a:xfrm>
        </p:spPr>
        <p:txBody>
          <a:bodyPr anchor="t"/>
          <a:lstStyle>
            <a:lvl1pPr marL="0" indent="0" defTabSz="22860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more info here 12pt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42901BF-D744-42DD-805A-32CB37B9D8B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86499" y="5874026"/>
            <a:ext cx="5524500" cy="437873"/>
          </a:xfrm>
        </p:spPr>
        <p:txBody>
          <a:bodyPr vert="horz" lIns="0" tIns="0" rIns="0" bIns="0" rtlCol="0" anchor="t">
            <a:noAutofit/>
          </a:bodyPr>
          <a:lstStyle>
            <a:lvl1pPr marL="0" indent="0" defTabSz="228600">
              <a:buNone/>
              <a:defRPr lang="en-US" sz="1200" dirty="0"/>
            </a:lvl1pPr>
          </a:lstStyle>
          <a:p>
            <a:pPr lvl="0"/>
            <a:r>
              <a:rPr lang="en-US"/>
              <a:t>Place more info here 12pt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194561"/>
            <a:ext cx="5524499" cy="367946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2194561"/>
            <a:ext cx="5524499" cy="367946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B97644-6F09-7A5E-61F1-5B478503091F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800" b="0">
                <a:solidFill>
                  <a:schemeClr val="tx1"/>
                </a:solidFill>
              </a:rPr>
              <a:t>Copyright © 2023 Accenture. All rights reserved.</a:t>
            </a:r>
            <a:endParaRPr lang="en-US" b="0" noProof="0">
              <a:solidFill>
                <a:schemeClr val="tx1"/>
              </a:solidFill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C0FBACB4-C0FC-F0FE-0CDB-33F6BA544F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b="0" smtClean="0">
                <a:solidFill>
                  <a:schemeClr val="tx1"/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699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  <p15:guide id="2" pos="3720">
          <p15:clr>
            <a:srgbClr val="5ACBF0"/>
          </p15:clr>
        </p15:guide>
        <p15:guide id="3" pos="3960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3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A4C27-1C65-4465-A8B1-ACE92701B4D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1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318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B26F5FE-8482-4C00-99C1-3FC3BEEE82C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318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/>
              <a:t>Sixth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318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55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CBA38EFA-DE92-462D-AAF3-DE465A47856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255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/>
              <a:t>Sixth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255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1E3C2A-3DAA-8780-7E4E-0A7FB98B0C93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800" b="0">
                <a:solidFill>
                  <a:schemeClr val="tx1"/>
                </a:solidFill>
              </a:rPr>
              <a:t>Copyright © 2023 Accenture. All rights reserved.</a:t>
            </a:r>
            <a:endParaRPr lang="en-US" b="0" noProof="0">
              <a:solidFill>
                <a:schemeClr val="tx1"/>
              </a:solidFill>
            </a:endParaRP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FA07BE99-F009-95CA-9D67-188E52B5DB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b="0" smtClean="0">
                <a:solidFill>
                  <a:schemeClr val="tx1"/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098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4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2571749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2571749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3337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3337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28650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28650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73701C-90E3-449B-A44A-0C66B094560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2392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6CB018D-34A3-4417-AE76-9BB3793F0332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2392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BDC2B1A-D3A0-C04B-AEDB-0389C637EF1A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381000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0F6CE73-9C88-264F-A7F2-A3D2B2D1938B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333375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5F289FE6-F2A2-784D-9D31-047C10F04CDF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628650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A079B5C1-1D0F-8F40-A376-4AE3B49D1B5A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923925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C00B2-925A-4722-8F58-10EC92EB47E5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800" b="0">
                <a:solidFill>
                  <a:schemeClr val="tx1"/>
                </a:solidFill>
              </a:rPr>
              <a:t>Copyright © 2023 Accenture. All rights reserved.</a:t>
            </a:r>
            <a:endParaRPr lang="en-US" b="0" noProof="0">
              <a:solidFill>
                <a:schemeClr val="tx1"/>
              </a:solidFill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F4E044B-FB04-597A-2EAF-99471CEC5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b="0" smtClean="0">
                <a:solidFill>
                  <a:schemeClr val="tx1"/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2706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757F29-5B8C-430C-B53D-FA44B1887B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77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C854DFB-B17D-45CF-98C3-3882DBE2C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</a:t>
            </a:r>
          </a:p>
          <a:p>
            <a:pPr lvl="1"/>
            <a:r>
              <a:rPr lang="en-US"/>
              <a:t>Details</a:t>
            </a:r>
          </a:p>
          <a:p>
            <a:pPr lvl="2"/>
            <a:r>
              <a:rPr lang="en-US"/>
              <a:t>More details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C5D125FD-0D25-4E65-82F5-4E18FE84E4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3943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</a:t>
            </a:r>
          </a:p>
          <a:p>
            <a:pPr lvl="1"/>
            <a:r>
              <a:rPr lang="en-US"/>
              <a:t>Details</a:t>
            </a:r>
          </a:p>
          <a:p>
            <a:pPr lvl="2"/>
            <a:r>
              <a:rPr lang="en-US"/>
              <a:t>More details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5B124AA5-6419-4552-97B5-242DA08BE7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0145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</a:t>
            </a:r>
          </a:p>
          <a:p>
            <a:pPr lvl="1"/>
            <a:r>
              <a:rPr lang="en-US"/>
              <a:t>Details</a:t>
            </a:r>
          </a:p>
          <a:p>
            <a:pPr lvl="2"/>
            <a:r>
              <a:rPr lang="en-US"/>
              <a:t>More details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A378CD97-B880-4BCB-AD71-A7C1C1C848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6347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</a:t>
            </a:r>
          </a:p>
          <a:p>
            <a:pPr lvl="1"/>
            <a:r>
              <a:rPr lang="en-US"/>
              <a:t>Details</a:t>
            </a:r>
          </a:p>
          <a:p>
            <a:pPr lvl="2"/>
            <a:r>
              <a:rPr lang="en-US"/>
              <a:t>More details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82CB6C29-05E0-4B43-A2EB-22FEB969E5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5496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</a:t>
            </a:r>
          </a:p>
          <a:p>
            <a:pPr lvl="1"/>
            <a:r>
              <a:rPr lang="en-US"/>
              <a:t>Details</a:t>
            </a:r>
          </a:p>
          <a:p>
            <a:pPr lvl="2"/>
            <a:r>
              <a:rPr lang="en-US"/>
              <a:t>More details</a:t>
            </a:r>
          </a:p>
          <a:p>
            <a:pPr lvl="3"/>
            <a:r>
              <a:rPr lang="en-US"/>
              <a:t>Bullet point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EDE11-CE40-4943-AE63-A3B14CB3C037}"/>
              </a:ext>
            </a:extLst>
          </p:cNvPr>
          <p:cNvCxnSpPr>
            <a:cxnSpLocks/>
          </p:cNvCxnSpPr>
          <p:nvPr userDrawn="1"/>
        </p:nvCxnSpPr>
        <p:spPr>
          <a:xfrm>
            <a:off x="114156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7ED40C-58DA-45F1-8E80-6A74976C6E1E}"/>
              </a:ext>
            </a:extLst>
          </p:cNvPr>
          <p:cNvCxnSpPr/>
          <p:nvPr userDrawn="1"/>
        </p:nvCxnSpPr>
        <p:spPr>
          <a:xfrm>
            <a:off x="350358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91A22B2-C08A-41DA-ACB1-5B59B4CDA8DE}"/>
              </a:ext>
            </a:extLst>
          </p:cNvPr>
          <p:cNvCxnSpPr/>
          <p:nvPr userDrawn="1"/>
        </p:nvCxnSpPr>
        <p:spPr>
          <a:xfrm>
            <a:off x="586560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D3E374-86AB-4A80-81AD-B09F07C51B80}"/>
              </a:ext>
            </a:extLst>
          </p:cNvPr>
          <p:cNvCxnSpPr/>
          <p:nvPr userDrawn="1"/>
        </p:nvCxnSpPr>
        <p:spPr>
          <a:xfrm>
            <a:off x="822762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A5244A-D0CA-43CB-A0DB-296A219EDC9D}"/>
              </a:ext>
            </a:extLst>
          </p:cNvPr>
          <p:cNvCxnSpPr>
            <a:cxnSpLocks/>
          </p:cNvCxnSpPr>
          <p:nvPr userDrawn="1"/>
        </p:nvCxnSpPr>
        <p:spPr>
          <a:xfrm>
            <a:off x="10589648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EABD27E6-4547-45B3-9AC5-1EF508AE88E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07579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30" name="Picture Placeholder 13">
            <a:extLst>
              <a:ext uri="{FF2B5EF4-FFF2-40B4-BE49-F238E27FC236}">
                <a16:creationId xmlns:a16="http://schemas.microsoft.com/office/drawing/2014/main" id="{31C34651-25FA-45DD-86DF-BB58EBE9AA8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43781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B32375EE-E449-4B59-B987-5D6EBFBDF3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9983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EE1692D5-4CE6-4990-8769-B146983B947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161852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5206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 - Box Shad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4655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25DB0B2A-9775-46B0-9A40-F75EBFA4B4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817351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/>
              <a:t>Add profile photo</a:t>
            </a:r>
            <a:endParaRPr lang="en-US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3F6B5F-EAE7-44DA-BD77-6D66865CEB9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80047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/>
              <a:t>Add profile photo</a:t>
            </a:r>
            <a:endParaRPr lang="en-US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AD8EF41C-E978-4139-80A4-73605C41EA35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42743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/>
              <a:t>Add profile photo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54653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400" b="0" i="0">
                <a:solidFill>
                  <a:schemeClr val="accent2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Full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7350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Full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0047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Full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2742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Full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2490880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/>
              <a:t>Add profile photo</a:t>
            </a:r>
            <a:endParaRPr lang="en-US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02BDBD-12C4-A940-8556-B3E5BDD10714}"/>
              </a:ext>
            </a:extLst>
          </p:cNvPr>
          <p:cNvCxnSpPr>
            <a:cxnSpLocks/>
          </p:cNvCxnSpPr>
          <p:nvPr userDrawn="1"/>
        </p:nvCxnSpPr>
        <p:spPr>
          <a:xfrm>
            <a:off x="377415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EA9EDE-6235-5149-A941-CF6FEAE2E6FF}"/>
              </a:ext>
            </a:extLst>
          </p:cNvPr>
          <p:cNvCxnSpPr>
            <a:cxnSpLocks/>
          </p:cNvCxnSpPr>
          <p:nvPr userDrawn="1"/>
        </p:nvCxnSpPr>
        <p:spPr>
          <a:xfrm>
            <a:off x="2353236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E3B3A9-F650-CD4D-ABE8-60A0F5E115AE}"/>
              </a:ext>
            </a:extLst>
          </p:cNvPr>
          <p:cNvCxnSpPr>
            <a:cxnSpLocks/>
          </p:cNvCxnSpPr>
          <p:nvPr userDrawn="1"/>
        </p:nvCxnSpPr>
        <p:spPr>
          <a:xfrm>
            <a:off x="4329057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0EADFA0-1672-B34A-99B7-19C51FEE8983}"/>
              </a:ext>
            </a:extLst>
          </p:cNvPr>
          <p:cNvCxnSpPr>
            <a:cxnSpLocks/>
          </p:cNvCxnSpPr>
          <p:nvPr userDrawn="1"/>
        </p:nvCxnSpPr>
        <p:spPr>
          <a:xfrm>
            <a:off x="6304878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C298F82-C3A0-2A4F-8530-36C08463C5C0}"/>
              </a:ext>
            </a:extLst>
          </p:cNvPr>
          <p:cNvCxnSpPr>
            <a:cxnSpLocks/>
          </p:cNvCxnSpPr>
          <p:nvPr userDrawn="1"/>
        </p:nvCxnSpPr>
        <p:spPr>
          <a:xfrm>
            <a:off x="8280699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35C1307-45DE-104B-82C7-0AF770E496DE}"/>
              </a:ext>
            </a:extLst>
          </p:cNvPr>
          <p:cNvCxnSpPr>
            <a:cxnSpLocks/>
          </p:cNvCxnSpPr>
          <p:nvPr userDrawn="1"/>
        </p:nvCxnSpPr>
        <p:spPr>
          <a:xfrm>
            <a:off x="10256520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BEB5A56-DED2-134F-B0DE-11936982F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923321BD-6745-7944-910F-B8C8E4AC3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A6C4DC7-1806-A74D-B434-61FF385F82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053D7F26-6DC1-034C-B572-B4BFE718C7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075A489-B7B7-CE40-B061-D8A36AFCC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FF2BF483-5EDC-9242-AD58-57E84F538C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2205750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-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/>
              <a:t>Add profile photo</a:t>
            </a:r>
            <a:endParaRPr lang="en-US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02BDBD-12C4-A940-8556-B3E5BDD10714}"/>
              </a:ext>
            </a:extLst>
          </p:cNvPr>
          <p:cNvCxnSpPr>
            <a:cxnSpLocks/>
          </p:cNvCxnSpPr>
          <p:nvPr userDrawn="1"/>
        </p:nvCxnSpPr>
        <p:spPr>
          <a:xfrm>
            <a:off x="377415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EA9EDE-6235-5149-A941-CF6FEAE2E6FF}"/>
              </a:ext>
            </a:extLst>
          </p:cNvPr>
          <p:cNvCxnSpPr>
            <a:cxnSpLocks/>
          </p:cNvCxnSpPr>
          <p:nvPr userDrawn="1"/>
        </p:nvCxnSpPr>
        <p:spPr>
          <a:xfrm>
            <a:off x="2353236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E3B3A9-F650-CD4D-ABE8-60A0F5E115AE}"/>
              </a:ext>
            </a:extLst>
          </p:cNvPr>
          <p:cNvCxnSpPr>
            <a:cxnSpLocks/>
          </p:cNvCxnSpPr>
          <p:nvPr userDrawn="1"/>
        </p:nvCxnSpPr>
        <p:spPr>
          <a:xfrm>
            <a:off x="4329057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0EADFA0-1672-B34A-99B7-19C51FEE8983}"/>
              </a:ext>
            </a:extLst>
          </p:cNvPr>
          <p:cNvCxnSpPr>
            <a:cxnSpLocks/>
          </p:cNvCxnSpPr>
          <p:nvPr userDrawn="1"/>
        </p:nvCxnSpPr>
        <p:spPr>
          <a:xfrm>
            <a:off x="6304878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C298F82-C3A0-2A4F-8530-36C08463C5C0}"/>
              </a:ext>
            </a:extLst>
          </p:cNvPr>
          <p:cNvCxnSpPr>
            <a:cxnSpLocks/>
          </p:cNvCxnSpPr>
          <p:nvPr userDrawn="1"/>
        </p:nvCxnSpPr>
        <p:spPr>
          <a:xfrm>
            <a:off x="8280699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35C1307-45DE-104B-82C7-0AF770E496DE}"/>
              </a:ext>
            </a:extLst>
          </p:cNvPr>
          <p:cNvCxnSpPr>
            <a:cxnSpLocks/>
          </p:cNvCxnSpPr>
          <p:nvPr userDrawn="1"/>
        </p:nvCxnSpPr>
        <p:spPr>
          <a:xfrm>
            <a:off x="10256520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52" name="Text Placeholder 21">
            <a:extLst>
              <a:ext uri="{FF2B5EF4-FFF2-40B4-BE49-F238E27FC236}">
                <a16:creationId xmlns:a16="http://schemas.microsoft.com/office/drawing/2014/main" id="{6DA3268F-5CC4-7E4D-879D-3A3F1FBF6B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53" name="Text Placeholder 21">
            <a:extLst>
              <a:ext uri="{FF2B5EF4-FFF2-40B4-BE49-F238E27FC236}">
                <a16:creationId xmlns:a16="http://schemas.microsoft.com/office/drawing/2014/main" id="{855592D2-902A-1146-B433-6648BEC8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3CD3D7-329E-47BB-94A7-43044FF6B3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624BD9-B737-0089-3E26-4DAEE393B13C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800" b="0">
                <a:solidFill>
                  <a:schemeClr val="tx1"/>
                </a:solidFill>
              </a:rPr>
              <a:t>Copyright © 2023 Accenture. All rights reserved.</a:t>
            </a:r>
            <a:endParaRPr lang="en-US" b="0" noProof="0">
              <a:solidFill>
                <a:schemeClr val="tx1"/>
              </a:solidFill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5C76B075-2D6A-2853-9705-7B177D9D7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b="0" smtClean="0">
                <a:solidFill>
                  <a:schemeClr val="tx1"/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54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8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71931-42F0-694A-9918-74F36725749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1000" y="1295233"/>
            <a:ext cx="3540355" cy="5016665"/>
          </a:xfrm>
        </p:spPr>
        <p:txBody>
          <a:bodyPr/>
          <a:lstStyle/>
          <a:p>
            <a:pPr lvl="0"/>
            <a:r>
              <a:rPr lang="en-GB"/>
              <a:t>Place text here, use indent to access other levels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CD7EAAF9-7102-4351-9F35-C40B3F3819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5822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CC40CB3D-DFEA-4056-B2DA-887E7C86324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98233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BABECB-6F2D-4068-AEE6-A603DAA72EF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43055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914A31DD-59CB-48C9-9C28-954E6B85C62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0644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41646E1-19C3-4B9B-B997-D1E684346A58}"/>
              </a:ext>
            </a:extLst>
          </p:cNvPr>
          <p:cNvCxnSpPr>
            <a:cxnSpLocks/>
          </p:cNvCxnSpPr>
          <p:nvPr userDrawn="1"/>
        </p:nvCxnSpPr>
        <p:spPr>
          <a:xfrm>
            <a:off x="4325822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573D48A-A495-4050-90E3-75258FCF3377}"/>
              </a:ext>
            </a:extLst>
          </p:cNvPr>
          <p:cNvCxnSpPr>
            <a:cxnSpLocks/>
          </p:cNvCxnSpPr>
          <p:nvPr userDrawn="1"/>
        </p:nvCxnSpPr>
        <p:spPr>
          <a:xfrm>
            <a:off x="6298233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73483C0-79C0-4141-9CB1-0BA663E254D0}"/>
              </a:ext>
            </a:extLst>
          </p:cNvPr>
          <p:cNvCxnSpPr>
            <a:cxnSpLocks/>
          </p:cNvCxnSpPr>
          <p:nvPr userDrawn="1"/>
        </p:nvCxnSpPr>
        <p:spPr>
          <a:xfrm>
            <a:off x="8270644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4A17C9C-D115-468F-86DD-CDE522721719}"/>
              </a:ext>
            </a:extLst>
          </p:cNvPr>
          <p:cNvCxnSpPr>
            <a:cxnSpLocks/>
          </p:cNvCxnSpPr>
          <p:nvPr userDrawn="1"/>
        </p:nvCxnSpPr>
        <p:spPr>
          <a:xfrm>
            <a:off x="10243055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21">
            <a:extLst>
              <a:ext uri="{FF2B5EF4-FFF2-40B4-BE49-F238E27FC236}">
                <a16:creationId xmlns:a16="http://schemas.microsoft.com/office/drawing/2014/main" id="{224BCF40-5B7A-4471-B077-3EEE956ADC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5822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58" name="Text Placeholder 21">
            <a:extLst>
              <a:ext uri="{FF2B5EF4-FFF2-40B4-BE49-F238E27FC236}">
                <a16:creationId xmlns:a16="http://schemas.microsoft.com/office/drawing/2014/main" id="{68E899C2-D12C-4214-88A5-B7A6E1BCDC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98233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59" name="Text Placeholder 21">
            <a:extLst>
              <a:ext uri="{FF2B5EF4-FFF2-40B4-BE49-F238E27FC236}">
                <a16:creationId xmlns:a16="http://schemas.microsoft.com/office/drawing/2014/main" id="{66A0D763-27FE-421C-A5D9-19A08FC2D8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70644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78" name="Text Placeholder 21">
            <a:extLst>
              <a:ext uri="{FF2B5EF4-FFF2-40B4-BE49-F238E27FC236}">
                <a16:creationId xmlns:a16="http://schemas.microsoft.com/office/drawing/2014/main" id="{43E52046-A5DE-47E3-A9A3-ADD4F6DB823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43055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BA696AEF-3D6B-2E4A-853E-8A8760E58D09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325822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33" name="Picture Placeholder 13">
            <a:extLst>
              <a:ext uri="{FF2B5EF4-FFF2-40B4-BE49-F238E27FC236}">
                <a16:creationId xmlns:a16="http://schemas.microsoft.com/office/drawing/2014/main" id="{05B98E7F-7333-A04B-94D4-281325401EF4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298233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B99C455B-37CC-4E44-8046-56AF81C1636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0243055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AAA6B0A5-6A50-1640-8F39-F8AC766655FE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270644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AEBC920-4A06-1844-A297-04C9B4995EA2}"/>
              </a:ext>
            </a:extLst>
          </p:cNvPr>
          <p:cNvCxnSpPr>
            <a:cxnSpLocks/>
          </p:cNvCxnSpPr>
          <p:nvPr userDrawn="1"/>
        </p:nvCxnSpPr>
        <p:spPr>
          <a:xfrm>
            <a:off x="4325822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8D916B0-6C7A-FE46-ADE6-48744F6FD90A}"/>
              </a:ext>
            </a:extLst>
          </p:cNvPr>
          <p:cNvCxnSpPr>
            <a:cxnSpLocks/>
          </p:cNvCxnSpPr>
          <p:nvPr userDrawn="1"/>
        </p:nvCxnSpPr>
        <p:spPr>
          <a:xfrm>
            <a:off x="6298233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A86475A-7CFD-8340-A566-4FB21E689F0A}"/>
              </a:ext>
            </a:extLst>
          </p:cNvPr>
          <p:cNvCxnSpPr>
            <a:cxnSpLocks/>
          </p:cNvCxnSpPr>
          <p:nvPr userDrawn="1"/>
        </p:nvCxnSpPr>
        <p:spPr>
          <a:xfrm>
            <a:off x="8270644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79DFD2D-5360-2342-829B-32DDEB7EBEB1}"/>
              </a:ext>
            </a:extLst>
          </p:cNvPr>
          <p:cNvCxnSpPr>
            <a:cxnSpLocks/>
          </p:cNvCxnSpPr>
          <p:nvPr userDrawn="1"/>
        </p:nvCxnSpPr>
        <p:spPr>
          <a:xfrm>
            <a:off x="10243055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1">
            <a:extLst>
              <a:ext uri="{FF2B5EF4-FFF2-40B4-BE49-F238E27FC236}">
                <a16:creationId xmlns:a16="http://schemas.microsoft.com/office/drawing/2014/main" id="{CDFBCAAC-9CA0-5A4E-8684-A49AAB0BA65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325822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0C025F6B-BD75-0A4C-87E1-147D69F7C5B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233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A9CB5A73-2496-3841-A61A-1965B0A6AD1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70644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id="{886F547A-67CA-C749-B9EA-AA1142C3154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243055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687A6A-0DE7-4742-9FEC-F4CAACF6BD01}"/>
              </a:ext>
            </a:extLst>
          </p:cNvPr>
          <p:cNvSpPr txBox="1"/>
          <p:nvPr userDrawn="1"/>
        </p:nvSpPr>
        <p:spPr>
          <a:xfrm>
            <a:off x="9363919" y="662071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C37153-4580-BB48-AD3A-E289DF242EE6}"/>
              </a:ext>
            </a:extLst>
          </p:cNvPr>
          <p:cNvSpPr txBox="1"/>
          <p:nvPr userDrawn="1"/>
        </p:nvSpPr>
        <p:spPr>
          <a:xfrm>
            <a:off x="9734309" y="653969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3869D1-469A-5B41-97BC-C47919F46F86}"/>
              </a:ext>
            </a:extLst>
          </p:cNvPr>
          <p:cNvSpPr txBox="1"/>
          <p:nvPr userDrawn="1"/>
        </p:nvSpPr>
        <p:spPr>
          <a:xfrm>
            <a:off x="10131552" y="652881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04775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27BE519-6A5B-4320-BE53-57885A7799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3267635"/>
            <a:ext cx="5334000" cy="2667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Place sub-headline here in GT </a:t>
            </a:r>
            <a:r>
              <a:rPr lang="en-US" err="1"/>
              <a:t>Sectra</a:t>
            </a:r>
            <a:r>
              <a:rPr lang="en-US"/>
              <a:t> Fine, indent for other levels</a:t>
            </a:r>
          </a:p>
          <a:p>
            <a:pPr lvl="1"/>
            <a:r>
              <a:rPr lang="en-US"/>
              <a:t>Second level (text 18pt)</a:t>
            </a:r>
          </a:p>
          <a:p>
            <a:pPr lvl="2"/>
            <a:r>
              <a:rPr lang="en-US"/>
              <a:t>Third level bullet (bullet 18pt)</a:t>
            </a:r>
          </a:p>
          <a:p>
            <a:pPr lvl="3"/>
            <a:r>
              <a:rPr lang="en-US"/>
              <a:t>Fourth level bullet (bullet 16pt)</a:t>
            </a:r>
          </a:p>
          <a:p>
            <a:pPr lvl="4"/>
            <a:r>
              <a:rPr lang="en-US"/>
              <a:t>Fifth level bullet (bullet 16pt)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A6D93-92FF-400D-8AF3-C5AC3361154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6000" y="196769"/>
            <a:ext cx="6096000" cy="6857999"/>
          </a:xfr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Add image, then ‘Send to Back’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B929FF-38D9-4792-A56F-C1810627FF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ECD14-894C-4210-BC23-98D893AA2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6067A3-9F0D-44FB-B267-D94DE70856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C499DC-456D-AD4E-B8A4-E55217F992E7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>
                    <a:alpha val="75000"/>
                  </a:schemeClr>
                </a:solidFill>
              </a:rPr>
              <a:t>Copyright © 2022 Accenture. All rights reserved.</a:t>
            </a:r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286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Option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67B93-5503-49C7-ADB5-EF3AECD1A8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973137"/>
            <a:ext cx="6426200" cy="969963"/>
          </a:xfrm>
        </p:spPr>
        <p:txBody>
          <a:bodyPr tIns="0" bIns="0" anchor="b">
            <a:normAutofit/>
          </a:bodyPr>
          <a:lstStyle>
            <a:lvl1pPr>
              <a:lnSpc>
                <a:spcPct val="70000"/>
              </a:lnSpc>
              <a:defRPr sz="6000" cap="none">
                <a:solidFill>
                  <a:schemeClr val="bg1"/>
                </a:solidFill>
              </a:defRPr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81D7988-71CF-428B-BB8C-370DA3034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0913" y="2400464"/>
            <a:ext cx="871266" cy="661720"/>
          </a:xfrm>
        </p:spPr>
        <p:txBody>
          <a:bodyPr tIns="0" bIns="0" anchor="b">
            <a:normAutofit/>
          </a:bodyPr>
          <a:lstStyle>
            <a:lvl1pPr>
              <a:lnSpc>
                <a:spcPct val="70000"/>
              </a:lnSpc>
              <a:defRPr sz="3600">
                <a:solidFill>
                  <a:schemeClr val="bg1"/>
                </a:solidFill>
                <a:latin typeface="+mj-lt"/>
              </a:defRPr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D052618-531B-4841-A43B-6710A5FB01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55086" y="2553314"/>
            <a:ext cx="4446027" cy="756416"/>
          </a:xfrm>
        </p:spPr>
        <p:txBody>
          <a:bodyPr tIns="0" bIns="0">
            <a:normAutofit/>
          </a:bodyPr>
          <a:lstStyle>
            <a:lvl1pPr>
              <a:lnSpc>
                <a:spcPct val="100000"/>
              </a:lnSpc>
              <a:defRPr sz="1600" b="0" cap="none">
                <a:solidFill>
                  <a:schemeClr val="bg1"/>
                </a:solidFill>
                <a:latin typeface="+mn-lt"/>
              </a:defRPr>
            </a:lvl1pPr>
            <a:lvl3pPr>
              <a:defRPr sz="1600">
                <a:solidFill>
                  <a:schemeClr val="bg1"/>
                </a:solidFill>
                <a:latin typeface="Graphik Medium" panose="020B0603030202060203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Graphik Medium" panose="020B0603030202060203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Graphik Medium" panose="020B0603030202060203" pitchFamily="34" charset="0"/>
              </a:defRPr>
            </a:lvl5pPr>
          </a:lstStyle>
          <a:p>
            <a:pPr lvl="0"/>
            <a:r>
              <a:rPr lang="en-US" sz="1600"/>
              <a:t>Click to add Title at 16 </a:t>
            </a:r>
            <a:r>
              <a:rPr lang="en-US" sz="1600" err="1"/>
              <a:t>pt</a:t>
            </a:r>
            <a:r>
              <a:rPr lang="en-US" sz="1600"/>
              <a:t> or less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4F89B5AE-E188-4353-9738-00A6F4ADF3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0913" y="3451045"/>
            <a:ext cx="871266" cy="661720"/>
          </a:xfrm>
        </p:spPr>
        <p:txBody>
          <a:bodyPr tIns="0" bIns="0" anchor="b">
            <a:normAutofit/>
          </a:bodyPr>
          <a:lstStyle>
            <a:lvl1pPr>
              <a:lnSpc>
                <a:spcPct val="70000"/>
              </a:lnSpc>
              <a:defRPr sz="3600">
                <a:solidFill>
                  <a:schemeClr val="bg1"/>
                </a:solidFill>
                <a:latin typeface="+mj-lt"/>
              </a:defRPr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ECA69700-84AA-4333-96E5-1B7E35ACBA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55088" y="3622945"/>
            <a:ext cx="4446027" cy="756416"/>
          </a:xfrm>
        </p:spPr>
        <p:txBody>
          <a:bodyPr tIns="0" bIns="0">
            <a:normAutofit/>
          </a:bodyPr>
          <a:lstStyle>
            <a:lvl1pPr>
              <a:lnSpc>
                <a:spcPct val="100000"/>
              </a:lnSpc>
              <a:defRPr sz="1600" b="0" cap="none">
                <a:solidFill>
                  <a:schemeClr val="bg1"/>
                </a:solidFill>
                <a:latin typeface="+mn-lt"/>
              </a:defRPr>
            </a:lvl1pPr>
            <a:lvl3pPr>
              <a:defRPr sz="1600">
                <a:solidFill>
                  <a:schemeClr val="bg1"/>
                </a:solidFill>
                <a:latin typeface="Graphik Medium" panose="020B0603030202060203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Graphik Medium" panose="020B0603030202060203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Graphik Medium" panose="020B0603030202060203" pitchFamily="34" charset="0"/>
              </a:defRPr>
            </a:lvl5pPr>
          </a:lstStyle>
          <a:p>
            <a:pPr lvl="0"/>
            <a:r>
              <a:rPr lang="en-US" sz="1600"/>
              <a:t>Click to add Title at 16 </a:t>
            </a:r>
            <a:r>
              <a:rPr lang="en-US" sz="1600" err="1"/>
              <a:t>pt</a:t>
            </a:r>
            <a:r>
              <a:rPr lang="en-US" sz="1600"/>
              <a:t> or less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D59530B2-E30E-446D-885E-7ADC021BD8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0913" y="4549387"/>
            <a:ext cx="871266" cy="661720"/>
          </a:xfrm>
        </p:spPr>
        <p:txBody>
          <a:bodyPr tIns="0" bIns="0" anchor="b">
            <a:normAutofit/>
          </a:bodyPr>
          <a:lstStyle>
            <a:lvl1pPr>
              <a:lnSpc>
                <a:spcPct val="70000"/>
              </a:lnSpc>
              <a:defRPr sz="3600">
                <a:solidFill>
                  <a:schemeClr val="bg1"/>
                </a:solidFill>
                <a:latin typeface="+mj-lt"/>
              </a:defRPr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44CB8CA3-C5FC-4CA5-979B-052A64B68E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5086" y="4692576"/>
            <a:ext cx="4446027" cy="756416"/>
          </a:xfrm>
        </p:spPr>
        <p:txBody>
          <a:bodyPr tIns="0" bIns="0">
            <a:normAutofit/>
          </a:bodyPr>
          <a:lstStyle>
            <a:lvl1pPr>
              <a:lnSpc>
                <a:spcPct val="100000"/>
              </a:lnSpc>
              <a:defRPr sz="1600" b="0" cap="none">
                <a:solidFill>
                  <a:schemeClr val="bg1"/>
                </a:solidFill>
                <a:latin typeface="+mn-lt"/>
              </a:defRPr>
            </a:lvl1pPr>
            <a:lvl3pPr>
              <a:defRPr sz="1600">
                <a:solidFill>
                  <a:schemeClr val="bg1"/>
                </a:solidFill>
                <a:latin typeface="Graphik Medium" panose="020B0603030202060203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Graphik Medium" panose="020B0603030202060203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Graphik Medium" panose="020B0603030202060203" pitchFamily="34" charset="0"/>
              </a:defRPr>
            </a:lvl5pPr>
          </a:lstStyle>
          <a:p>
            <a:pPr lvl="0"/>
            <a:r>
              <a:rPr lang="en-US" sz="1600"/>
              <a:t>Click to add Title at 16 </a:t>
            </a:r>
            <a:r>
              <a:rPr lang="en-US" sz="1600" err="1"/>
              <a:t>pt</a:t>
            </a:r>
            <a:r>
              <a:rPr lang="en-US" sz="1600"/>
              <a:t> or less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C9E5A7F7-8F19-4595-95BD-C0DABF6A81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5999" y="2400464"/>
            <a:ext cx="871265" cy="661720"/>
          </a:xfrm>
        </p:spPr>
        <p:txBody>
          <a:bodyPr tIns="0" bIns="0" anchor="b">
            <a:normAutofit/>
          </a:bodyPr>
          <a:lstStyle>
            <a:lvl1pPr>
              <a:lnSpc>
                <a:spcPct val="70000"/>
              </a:lnSpc>
              <a:defRPr sz="3600">
                <a:solidFill>
                  <a:schemeClr val="bg1"/>
                </a:solidFill>
                <a:latin typeface="+mj-lt"/>
              </a:defRPr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2899181F-B8CA-4B36-AF7C-D1354DF84B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60174" y="2553314"/>
            <a:ext cx="4446027" cy="756416"/>
          </a:xfrm>
        </p:spPr>
        <p:txBody>
          <a:bodyPr tIns="0" bIns="0">
            <a:normAutofit/>
          </a:bodyPr>
          <a:lstStyle>
            <a:lvl1pPr>
              <a:lnSpc>
                <a:spcPct val="100000"/>
              </a:lnSpc>
              <a:defRPr sz="1600" b="0" cap="none">
                <a:solidFill>
                  <a:schemeClr val="bg1"/>
                </a:solidFill>
                <a:latin typeface="+mn-lt"/>
              </a:defRPr>
            </a:lvl1pPr>
            <a:lvl3pPr>
              <a:defRPr sz="1600">
                <a:solidFill>
                  <a:schemeClr val="bg1"/>
                </a:solidFill>
                <a:latin typeface="Graphik Medium" panose="020B0603030202060203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Graphik Medium" panose="020B0603030202060203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Graphik Medium" panose="020B0603030202060203" pitchFamily="34" charset="0"/>
              </a:defRPr>
            </a:lvl5pPr>
          </a:lstStyle>
          <a:p>
            <a:pPr lvl="0"/>
            <a:r>
              <a:rPr lang="en-US" sz="1600"/>
              <a:t>Click to add Title at 16 </a:t>
            </a:r>
            <a:r>
              <a:rPr lang="en-US" sz="1600" err="1"/>
              <a:t>pt</a:t>
            </a:r>
            <a:r>
              <a:rPr lang="en-US" sz="1600"/>
              <a:t> or less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4656F190-2BE8-4368-ADED-FC85D9A03C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95999" y="3451045"/>
            <a:ext cx="871265" cy="661720"/>
          </a:xfrm>
        </p:spPr>
        <p:txBody>
          <a:bodyPr tIns="0" bIns="0" anchor="b">
            <a:normAutofit/>
          </a:bodyPr>
          <a:lstStyle>
            <a:lvl1pPr>
              <a:lnSpc>
                <a:spcPct val="70000"/>
              </a:lnSpc>
              <a:defRPr sz="3600">
                <a:solidFill>
                  <a:schemeClr val="bg1"/>
                </a:solidFill>
                <a:latin typeface="+mj-lt"/>
              </a:defRPr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355D8271-4249-49A3-9E31-CA7401B1217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0174" y="3622945"/>
            <a:ext cx="4446027" cy="756416"/>
          </a:xfrm>
        </p:spPr>
        <p:txBody>
          <a:bodyPr tIns="0" bIns="0">
            <a:normAutofit/>
          </a:bodyPr>
          <a:lstStyle>
            <a:lvl1pPr>
              <a:lnSpc>
                <a:spcPct val="100000"/>
              </a:lnSpc>
              <a:defRPr sz="1600" b="0" cap="none">
                <a:solidFill>
                  <a:schemeClr val="bg1"/>
                </a:solidFill>
                <a:latin typeface="+mn-lt"/>
              </a:defRPr>
            </a:lvl1pPr>
            <a:lvl3pPr>
              <a:defRPr sz="1600">
                <a:solidFill>
                  <a:schemeClr val="bg1"/>
                </a:solidFill>
                <a:latin typeface="Graphik Medium" panose="020B0603030202060203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Graphik Medium" panose="020B0603030202060203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Graphik Medium" panose="020B0603030202060203" pitchFamily="34" charset="0"/>
              </a:defRPr>
            </a:lvl5pPr>
          </a:lstStyle>
          <a:p>
            <a:pPr lvl="0"/>
            <a:r>
              <a:rPr lang="en-US" sz="1600"/>
              <a:t>Click to add Title at 16 </a:t>
            </a:r>
            <a:r>
              <a:rPr lang="en-US" sz="1600" err="1"/>
              <a:t>pt</a:t>
            </a:r>
            <a:r>
              <a:rPr lang="en-US" sz="1600"/>
              <a:t> or less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D97D1950-FBE7-4AAE-A7F3-DE7C26FAB2F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999" y="4549387"/>
            <a:ext cx="871265" cy="661720"/>
          </a:xfrm>
        </p:spPr>
        <p:txBody>
          <a:bodyPr tIns="0" bIns="0" anchor="b">
            <a:normAutofit/>
          </a:bodyPr>
          <a:lstStyle>
            <a:lvl1pPr>
              <a:lnSpc>
                <a:spcPct val="70000"/>
              </a:lnSpc>
              <a:defRPr sz="3600">
                <a:solidFill>
                  <a:schemeClr val="bg1"/>
                </a:solidFill>
                <a:latin typeface="+mj-lt"/>
              </a:defRPr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543BA188-7B35-4438-90B1-F701495D626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60174" y="4692576"/>
            <a:ext cx="4446027" cy="756416"/>
          </a:xfrm>
        </p:spPr>
        <p:txBody>
          <a:bodyPr tIns="0" bIns="0">
            <a:normAutofit/>
          </a:bodyPr>
          <a:lstStyle>
            <a:lvl1pPr>
              <a:lnSpc>
                <a:spcPct val="100000"/>
              </a:lnSpc>
              <a:defRPr sz="1600" b="0" cap="none">
                <a:solidFill>
                  <a:schemeClr val="bg1"/>
                </a:solidFill>
                <a:latin typeface="+mn-lt"/>
              </a:defRPr>
            </a:lvl1pPr>
            <a:lvl3pPr>
              <a:defRPr sz="1600">
                <a:solidFill>
                  <a:schemeClr val="bg1"/>
                </a:solidFill>
                <a:latin typeface="Graphik Medium" panose="020B0603030202060203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Graphik Medium" panose="020B0603030202060203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Graphik Medium" panose="020B0603030202060203" pitchFamily="34" charset="0"/>
              </a:defRPr>
            </a:lvl5pPr>
          </a:lstStyle>
          <a:p>
            <a:pPr lvl="0"/>
            <a:r>
              <a:rPr lang="en-US" sz="1600"/>
              <a:t>Click to add Title at 16 </a:t>
            </a:r>
            <a:r>
              <a:rPr lang="en-US" sz="1600" err="1"/>
              <a:t>pt</a:t>
            </a:r>
            <a:r>
              <a:rPr lang="en-US" sz="1600"/>
              <a:t> or less</a:t>
            </a:r>
          </a:p>
        </p:txBody>
      </p: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7E25AE54-DB22-44B2-A18F-3ECCFA3A1C7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lIns="0"/>
          <a:lstStyle>
            <a:lvl1pPr>
              <a:defRPr sz="800">
                <a:solidFill>
                  <a:schemeClr val="bg1">
                    <a:alpha val="40000"/>
                  </a:schemeClr>
                </a:solidFill>
              </a:defRPr>
            </a:lvl1pPr>
          </a:lstStyle>
          <a:p>
            <a:r>
              <a:rPr lang="en-US"/>
              <a:t>Copyright © 2023 Accenture. All rights reserved.</a:t>
            </a:r>
          </a:p>
        </p:txBody>
      </p:sp>
      <p:sp>
        <p:nvSpPr>
          <p:cNvPr id="18" name="Slide Number Placeholder 9">
            <a:extLst>
              <a:ext uri="{FF2B5EF4-FFF2-40B4-BE49-F238E27FC236}">
                <a16:creationId xmlns:a16="http://schemas.microsoft.com/office/drawing/2014/main" id="{D9EB6A56-5461-4FFF-8573-F2A2015AD76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506202" y="6519009"/>
            <a:ext cx="385711" cy="20637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alpha val="40000"/>
                  </a:schemeClr>
                </a:solidFill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66317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6096024" cy="6309361"/>
          </a:xfrm>
          <a:noFill/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Add image here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B30F4D9-6AB9-4693-B1C3-C7BE8D81E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6999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656D06-A8CE-4A1F-9876-6AFBEE60C2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A17E02-A31F-4B3C-922A-197462C89A0D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2022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0195CB-D424-4B71-9300-2867217A049D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6EB7BC02-64C6-5A42-A5C4-F0D83DB511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6999" y="3267635"/>
            <a:ext cx="5334000" cy="2667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22860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3pPr>
            <a:lvl4pPr marL="457200">
              <a:buFont typeface="System Font"/>
              <a:buChar char="–"/>
              <a:defRPr sz="1600">
                <a:solidFill>
                  <a:schemeClr val="tx1"/>
                </a:solidFill>
              </a:defRPr>
            </a:lvl4pPr>
            <a:lvl5pPr marL="68580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Place sub-headline here in GT </a:t>
            </a:r>
            <a:r>
              <a:rPr lang="en-US" err="1"/>
              <a:t>Sectra</a:t>
            </a:r>
            <a:r>
              <a:rPr lang="en-US"/>
              <a:t> Fine, indent for other levels</a:t>
            </a:r>
          </a:p>
          <a:p>
            <a:pPr lvl="1"/>
            <a:r>
              <a:rPr lang="en-US"/>
              <a:t>Second level (text 18pt)</a:t>
            </a:r>
          </a:p>
          <a:p>
            <a:pPr lvl="2"/>
            <a:r>
              <a:rPr lang="en-US"/>
              <a:t>Third level bullet (bullet 18pt)</a:t>
            </a:r>
          </a:p>
          <a:p>
            <a:pPr lvl="3"/>
            <a:r>
              <a:rPr lang="en-US"/>
              <a:t>Fourth level bullet (bullet 16pt)</a:t>
            </a:r>
          </a:p>
          <a:p>
            <a:pPr lvl="4"/>
            <a:r>
              <a:rPr lang="en-US"/>
              <a:t>Fifth level bullet (bullet 16pt)</a:t>
            </a:r>
          </a:p>
        </p:txBody>
      </p:sp>
    </p:spTree>
    <p:extLst>
      <p:ext uri="{BB962C8B-B14F-4D97-AF65-F5344CB8AC3E}">
        <p14:creationId xmlns:p14="http://schemas.microsoft.com/office/powerpoint/2010/main" val="3766883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20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Portra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19">
            <a:extLst>
              <a:ext uri="{FF2B5EF4-FFF2-40B4-BE49-F238E27FC236}">
                <a16:creationId xmlns:a16="http://schemas.microsoft.com/office/drawing/2014/main" id="{9128CE8F-D41A-47B9-921B-C6C1790F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6839" y="943234"/>
            <a:ext cx="4191000" cy="497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1" y="744434"/>
            <a:ext cx="4190998" cy="4976446"/>
          </a:xfrm>
          <a:solidFill>
            <a:schemeClr val="bg1"/>
          </a:solidFill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Add image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Place quote or key message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1420C9-F790-B4DD-880C-EAFA50E1C1BC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800" b="0">
                <a:solidFill>
                  <a:schemeClr val="tx1"/>
                </a:solidFill>
              </a:rPr>
              <a:t>Copyright © 2023 Accenture. All rights reserved.</a:t>
            </a:r>
            <a:endParaRPr lang="en-US" b="0" noProof="0">
              <a:solidFill>
                <a:schemeClr val="tx1"/>
              </a:solidFill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94D20123-7DB0-75A0-1B53-1C1286D52A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b="0" smtClean="0">
                <a:solidFill>
                  <a:schemeClr val="tx1"/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33480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FF1C6BE-E6FE-4BD6-8477-A09403EEE56E}"/>
              </a:ext>
            </a:extLst>
          </p:cNvPr>
          <p:cNvSpPr/>
          <p:nvPr userDrawn="1"/>
        </p:nvSpPr>
        <p:spPr>
          <a:xfrm>
            <a:off x="-10" y="-3"/>
            <a:ext cx="6096008" cy="6311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Text Placeholder 32">
            <a:extLst>
              <a:ext uri="{FF2B5EF4-FFF2-40B4-BE49-F238E27FC236}">
                <a16:creationId xmlns:a16="http://schemas.microsoft.com/office/drawing/2014/main" id="{AC315915-FC9E-0942-980E-6C0E99FEA8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986" y="1490072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92" y="0"/>
            <a:ext cx="6096008" cy="63119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Add image here</a:t>
            </a:r>
            <a:endParaRPr lang="en-US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D7539E0-EC97-4984-8CDD-85CC949BB7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9C8D0A-C37D-4D9A-9703-8A0AFB18570C}"/>
              </a:ext>
            </a:extLst>
          </p:cNvPr>
          <p:cNvCxnSpPr>
            <a:cxnSpLocks/>
          </p:cNvCxnSpPr>
          <p:nvPr userDrawn="1"/>
        </p:nvCxnSpPr>
        <p:spPr>
          <a:xfrm>
            <a:off x="0" y="3155950"/>
            <a:ext cx="609600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8992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28992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BE5BBCC-C957-48B6-99B6-EF1F3E80F622}"/>
              </a:ext>
            </a:extLst>
          </p:cNvPr>
          <p:cNvCxnSpPr>
            <a:cxnSpLocks/>
          </p:cNvCxnSpPr>
          <p:nvPr userDrawn="1"/>
        </p:nvCxnSpPr>
        <p:spPr>
          <a:xfrm>
            <a:off x="3047998" y="-2"/>
            <a:ext cx="0" cy="631190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94EF33C-E010-4503-AC38-BB48E62572E9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B5857967-07ED-4F5E-A053-B5E7B0047997}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AF127-9F53-4673-A2A8-7956E1AE99D5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bg1">
                    <a:alpha val="75000"/>
                  </a:schemeClr>
                </a:solidFill>
              </a:rPr>
              <a:t>Copyright © 2022 Accenture. All rights reserved.</a:t>
            </a:r>
            <a:endParaRPr lang="en-US" noProof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44D4EC-5AC3-4E83-91F6-146FE9DE044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23" name="Text Placeholder 32">
            <a:extLst>
              <a:ext uri="{FF2B5EF4-FFF2-40B4-BE49-F238E27FC236}">
                <a16:creationId xmlns:a16="http://schemas.microsoft.com/office/drawing/2014/main" id="{15FC8104-48E6-B248-8FB6-974B5ABAE6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28992" y="1490072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24" name="Text Placeholder 32">
            <a:extLst>
              <a:ext uri="{FF2B5EF4-FFF2-40B4-BE49-F238E27FC236}">
                <a16:creationId xmlns:a16="http://schemas.microsoft.com/office/drawing/2014/main" id="{27C860B3-C7A0-E840-9D83-305F739202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0986" y="4646021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559DD1F-A98C-F14E-95DC-32EC947751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28992" y="4646021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1344684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85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E53630-789F-425F-8AB1-96EFF4EA1E46}"/>
              </a:ext>
            </a:extLst>
          </p:cNvPr>
          <p:cNvSpPr/>
          <p:nvPr userDrawn="1"/>
        </p:nvSpPr>
        <p:spPr>
          <a:xfrm>
            <a:off x="9144056" y="3155948"/>
            <a:ext cx="3047944" cy="31559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16F949-3472-4EBC-9DC1-05EC807C9FC0}"/>
              </a:ext>
            </a:extLst>
          </p:cNvPr>
          <p:cNvSpPr/>
          <p:nvPr userDrawn="1"/>
        </p:nvSpPr>
        <p:spPr>
          <a:xfrm>
            <a:off x="3048000" y="3155948"/>
            <a:ext cx="3047968" cy="3155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76" y="-1"/>
            <a:ext cx="3048024" cy="3151189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Add image here</a:t>
            </a:r>
            <a:endParaRPr lang="en-US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5007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47" name="Text Placeholder 32">
            <a:extLst>
              <a:ext uri="{FF2B5EF4-FFF2-40B4-BE49-F238E27FC236}">
                <a16:creationId xmlns:a16="http://schemas.microsoft.com/office/drawing/2014/main" id="{705CC01D-6D66-4B27-8D0E-E2205E002C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5005" y="1490072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8988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49" name="Text Placeholder 32">
            <a:extLst>
              <a:ext uri="{FF2B5EF4-FFF2-40B4-BE49-F238E27FC236}">
                <a16:creationId xmlns:a16="http://schemas.microsoft.com/office/drawing/2014/main" id="{D36C84D9-D180-4ECA-9C39-AB74A8A3E6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8986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6996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51" name="Text Placeholder 32">
            <a:extLst>
              <a:ext uri="{FF2B5EF4-FFF2-40B4-BE49-F238E27FC236}">
                <a16:creationId xmlns:a16="http://schemas.microsoft.com/office/drawing/2014/main" id="{2ACA6616-E51D-4660-96C1-738E6693FAD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6994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21" name="Picture Placeholder 35">
            <a:extLst>
              <a:ext uri="{FF2B5EF4-FFF2-40B4-BE49-F238E27FC236}">
                <a16:creationId xmlns:a16="http://schemas.microsoft.com/office/drawing/2014/main" id="{4CA191CE-F49B-4889-A102-DDD1279F3FB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3155942"/>
            <a:ext cx="3048000" cy="3155958"/>
          </a:xfrm>
          <a:solidFill>
            <a:schemeClr val="bg2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US" sz="1400" dirty="0"/>
            </a:lvl1pPr>
          </a:lstStyle>
          <a:p>
            <a:pPr marL="228600" lvl="0" indent="-228600" algn="ctr"/>
            <a:r>
              <a:rPr lang="en-GB"/>
              <a:t>Add image here</a:t>
            </a:r>
            <a:endParaRPr lang="en-US"/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86209476-BF69-4014-99E6-B53C87141B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25001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7ADCD97-A8C0-487C-9E6C-6CD77C3BE0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4999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11" name="Graphic 4">
            <a:extLst>
              <a:ext uri="{FF2B5EF4-FFF2-40B4-BE49-F238E27FC236}">
                <a16:creationId xmlns:a16="http://schemas.microsoft.com/office/drawing/2014/main" id="{2823ABF6-DA1C-4C36-B01C-57A2B31166E8}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9BC0904C-6BDA-4032-94C2-6417F59042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0997" y="380999"/>
            <a:ext cx="5333972" cy="2393952"/>
          </a:xfrm>
        </p:spPr>
        <p:txBody>
          <a:bodyPr anchor="ctr"/>
          <a:lstStyle>
            <a:lvl1pPr marL="0" indent="0">
              <a:buNone/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P</a:t>
            </a: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lace headline here 36pt, min 30pt)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D52323-3645-4D54-A333-3E2D3D1E3ED3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bg1">
                    <a:alpha val="75000"/>
                  </a:schemeClr>
                </a:solidFill>
              </a:rPr>
              <a:t>Copyright © 2021 Accenture. All rights reserved.</a:t>
            </a:r>
            <a:endParaRPr lang="en-US" noProof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17CEB-6634-4DFE-841E-12DDA90C7C5D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bg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040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85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Gradient Dark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47B586-CFEE-4C32-8227-001B5A89C3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Place key message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1FE43-9ADC-4313-8D22-F47ABC16F4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97BC18-949B-4A9A-B05F-CA4F3F80FEC9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34DCA4-9B3F-424E-8478-0FB3BCA6E006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88944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Gradient Ligh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7A31FE-1E07-4053-A99E-D3461DEE40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7" y="668"/>
            <a:ext cx="12189628" cy="68566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Place key message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951368-DA63-486C-A3F0-C29653258BF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8" y="6482516"/>
            <a:ext cx="191086" cy="2023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CF55DB-66B8-E78F-0603-24BB54921C48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800" b="0">
                <a:solidFill>
                  <a:schemeClr val="tx1"/>
                </a:solidFill>
              </a:rPr>
              <a:t>Copyright © 2023 Accenture. All rights reserved.</a:t>
            </a:r>
            <a:endParaRPr lang="en-US" b="0" noProof="0">
              <a:solidFill>
                <a:schemeClr val="tx1"/>
              </a:solidFill>
            </a:endParaRP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4BB13BF5-4059-CBC0-FE75-C227C1D021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b="0" smtClean="0">
                <a:solidFill>
                  <a:schemeClr val="tx1"/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64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Place key message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1FE43-9ADC-4313-8D22-F47ABC16F4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CECBE8-C9DE-46DF-9582-7DB75BEDF4F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3), Mid Purple (Accent 2) or Core Purple (Accent 1)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BF78F-94F5-5BB9-EFD1-847B4E7F4A0A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800" b="0">
                <a:solidFill>
                  <a:schemeClr val="tx1"/>
                </a:solidFill>
              </a:rPr>
              <a:t>Copyright © 2023 Accenture. All rights reserved.</a:t>
            </a:r>
            <a:endParaRPr lang="en-US" b="0" noProof="0">
              <a:solidFill>
                <a:schemeClr val="tx1"/>
              </a:solidFill>
            </a:endParaRP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9DF714C0-862D-84C0-3BFA-4B10351FD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b="0" smtClean="0">
                <a:solidFill>
                  <a:schemeClr val="tx1"/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81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0302C3C0-FF67-42ED-97D5-60E1344F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r>
              <a:rPr lang="en-GB"/>
              <a:t>Add image, then ‘Send to Back’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Place headline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6F1257-AA6C-44C6-86DE-CAD089D089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30BFA8-C578-91DA-3B28-D04E602A7365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800" b="0">
                <a:solidFill>
                  <a:schemeClr val="tx1"/>
                </a:solidFill>
              </a:rPr>
              <a:t>Copyright © 2023 Accenture. All rights reserved.</a:t>
            </a:r>
            <a:endParaRPr lang="en-US" b="0" noProof="0">
              <a:solidFill>
                <a:schemeClr val="tx1"/>
              </a:solidFill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0E31FA18-9D0E-736B-7BDE-8759436ECB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b="0" smtClean="0">
                <a:solidFill>
                  <a:schemeClr val="tx1"/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11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9F547C-24AC-4360-A79B-5A655D445C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6D4EA4B-84F0-4EB3-B6B4-6EAB903D2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690553-1905-8F25-D14D-90B6AD6FA22A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800" b="0">
                <a:solidFill>
                  <a:schemeClr val="tx1"/>
                </a:solidFill>
              </a:rPr>
              <a:t>Copyright © 2023 Accenture. All rights reserved.</a:t>
            </a:r>
            <a:endParaRPr lang="en-US" b="0" noProof="0">
              <a:solidFill>
                <a:schemeClr val="tx1"/>
              </a:solidFill>
            </a:endParaRP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3D49AA2E-1B67-165D-336C-1C62503330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b="0" smtClean="0">
                <a:solidFill>
                  <a:schemeClr val="tx1"/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403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EAD9AED-9987-4CE9-B39D-B256B4620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66D5C4-9DCA-43B5-082B-2FB51B9C59FB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800" b="0">
                <a:solidFill>
                  <a:schemeClr val="tx1"/>
                </a:solidFill>
              </a:rPr>
              <a:t>Copyright © 2023 Accenture. All rights reserved.</a:t>
            </a:r>
            <a:endParaRPr lang="en-US" b="0" noProof="0">
              <a:solidFill>
                <a:schemeClr val="tx1"/>
              </a:solidFill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EC6EE594-69A0-B844-A588-ED1757ADB4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b="0" smtClean="0">
                <a:solidFill>
                  <a:schemeClr val="tx1"/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642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option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 Placeholder 44">
            <a:extLst>
              <a:ext uri="{FF2B5EF4-FFF2-40B4-BE49-F238E27FC236}">
                <a16:creationId xmlns:a16="http://schemas.microsoft.com/office/drawing/2014/main" id="{FDE571CC-167D-47E3-8000-11E1185523A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410716" y="3580468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  <a:endParaRPr lang="en-GB"/>
          </a:p>
        </p:txBody>
      </p:sp>
      <p:sp>
        <p:nvSpPr>
          <p:cNvPr id="73" name="Text Placeholder 44">
            <a:extLst>
              <a:ext uri="{FF2B5EF4-FFF2-40B4-BE49-F238E27FC236}">
                <a16:creationId xmlns:a16="http://schemas.microsoft.com/office/drawing/2014/main" id="{67D8E360-3B8E-42E3-A131-BBB8259C20D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824549" y="3583562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  <a:endParaRPr lang="en-GB"/>
          </a:p>
        </p:txBody>
      </p:sp>
      <p:sp>
        <p:nvSpPr>
          <p:cNvPr id="74" name="Text Placeholder 44">
            <a:extLst>
              <a:ext uri="{FF2B5EF4-FFF2-40B4-BE49-F238E27FC236}">
                <a16:creationId xmlns:a16="http://schemas.microsoft.com/office/drawing/2014/main" id="{95023161-89C9-4A6B-93C9-5CCEA219CE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38384" y="3588203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  <a:endParaRPr lang="en-GB"/>
          </a:p>
        </p:txBody>
      </p:sp>
      <p:sp>
        <p:nvSpPr>
          <p:cNvPr id="77" name="Text Placeholder 44">
            <a:extLst>
              <a:ext uri="{FF2B5EF4-FFF2-40B4-BE49-F238E27FC236}">
                <a16:creationId xmlns:a16="http://schemas.microsoft.com/office/drawing/2014/main" id="{3D1567CD-545E-4481-AA52-EAB26F307DE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410716" y="1597537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  <a:endParaRPr lang="en-GB"/>
          </a:p>
        </p:txBody>
      </p:sp>
      <p:sp>
        <p:nvSpPr>
          <p:cNvPr id="78" name="Text Placeholder 44">
            <a:extLst>
              <a:ext uri="{FF2B5EF4-FFF2-40B4-BE49-F238E27FC236}">
                <a16:creationId xmlns:a16="http://schemas.microsoft.com/office/drawing/2014/main" id="{C4A7E19B-BA4C-4167-B678-685C3673D0E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824549" y="1600631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  <a:endParaRPr lang="en-GB"/>
          </a:p>
        </p:txBody>
      </p:sp>
      <p:sp>
        <p:nvSpPr>
          <p:cNvPr id="79" name="Text Placeholder 44">
            <a:extLst>
              <a:ext uri="{FF2B5EF4-FFF2-40B4-BE49-F238E27FC236}">
                <a16:creationId xmlns:a16="http://schemas.microsoft.com/office/drawing/2014/main" id="{33092D62-8436-4A51-8071-52D0BA46EF8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238384" y="1605272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  <a:endParaRPr lang="en-GB"/>
          </a:p>
        </p:txBody>
      </p:sp>
      <p:sp>
        <p:nvSpPr>
          <p:cNvPr id="82" name="Text Placeholder 2">
            <a:extLst>
              <a:ext uri="{FF2B5EF4-FFF2-40B4-BE49-F238E27FC236}">
                <a16:creationId xmlns:a16="http://schemas.microsoft.com/office/drawing/2014/main" id="{722F4D46-D274-4F10-ABA0-DD9EA3E9201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402461" y="2304462"/>
            <a:ext cx="1580870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add Title at 18 </a:t>
            </a:r>
            <a:r>
              <a:rPr lang="en-US" err="1"/>
              <a:t>pt</a:t>
            </a:r>
            <a:r>
              <a:rPr lang="en-US"/>
              <a:t> or less</a:t>
            </a:r>
          </a:p>
        </p:txBody>
      </p:sp>
      <p:sp>
        <p:nvSpPr>
          <p:cNvPr id="83" name="Text Placeholder 2">
            <a:extLst>
              <a:ext uri="{FF2B5EF4-FFF2-40B4-BE49-F238E27FC236}">
                <a16:creationId xmlns:a16="http://schemas.microsoft.com/office/drawing/2014/main" id="{9F91BFBD-9636-4FD4-8F52-6E39E26F072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824549" y="2288696"/>
            <a:ext cx="1572616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add Title at 18 </a:t>
            </a:r>
            <a:r>
              <a:rPr lang="en-US" err="1"/>
              <a:t>pt</a:t>
            </a:r>
            <a:r>
              <a:rPr lang="en-US"/>
              <a:t> or less</a:t>
            </a:r>
          </a:p>
        </p:txBody>
      </p:sp>
      <p:sp>
        <p:nvSpPr>
          <p:cNvPr id="84" name="Text Placeholder 2">
            <a:extLst>
              <a:ext uri="{FF2B5EF4-FFF2-40B4-BE49-F238E27FC236}">
                <a16:creationId xmlns:a16="http://schemas.microsoft.com/office/drawing/2014/main" id="{F01AF8C0-E88B-47D4-9C57-68C82E55FF5F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238382" y="2286854"/>
            <a:ext cx="1572616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add Title at 18 </a:t>
            </a:r>
            <a:r>
              <a:rPr lang="en-US" err="1"/>
              <a:t>pt</a:t>
            </a:r>
            <a:r>
              <a:rPr lang="en-US"/>
              <a:t> or less</a:t>
            </a:r>
          </a:p>
        </p:txBody>
      </p:sp>
      <p:sp>
        <p:nvSpPr>
          <p:cNvPr id="87" name="Text Placeholder 2">
            <a:extLst>
              <a:ext uri="{FF2B5EF4-FFF2-40B4-BE49-F238E27FC236}">
                <a16:creationId xmlns:a16="http://schemas.microsoft.com/office/drawing/2014/main" id="{FC4FC8D5-B96C-437B-A281-3F7C9C7D71C8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94206" y="4287392"/>
            <a:ext cx="1580870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add Title at 18 </a:t>
            </a:r>
            <a:r>
              <a:rPr lang="en-US" err="1"/>
              <a:t>pt</a:t>
            </a:r>
            <a:r>
              <a:rPr lang="en-US"/>
              <a:t> or less</a:t>
            </a:r>
          </a:p>
        </p:txBody>
      </p:sp>
      <p:sp>
        <p:nvSpPr>
          <p:cNvPr id="88" name="Text Placeholder 2">
            <a:extLst>
              <a:ext uri="{FF2B5EF4-FFF2-40B4-BE49-F238E27FC236}">
                <a16:creationId xmlns:a16="http://schemas.microsoft.com/office/drawing/2014/main" id="{8FD560F8-78FC-4428-9882-3934D9CBB659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816294" y="4271626"/>
            <a:ext cx="1572616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add Title at 18 </a:t>
            </a:r>
            <a:r>
              <a:rPr lang="en-US" err="1"/>
              <a:t>pt</a:t>
            </a:r>
            <a:r>
              <a:rPr lang="en-US"/>
              <a:t> or less</a:t>
            </a:r>
          </a:p>
        </p:txBody>
      </p:sp>
      <p:sp>
        <p:nvSpPr>
          <p:cNvPr id="89" name="Text Placeholder 2">
            <a:extLst>
              <a:ext uri="{FF2B5EF4-FFF2-40B4-BE49-F238E27FC236}">
                <a16:creationId xmlns:a16="http://schemas.microsoft.com/office/drawing/2014/main" id="{176CA42E-BDE9-4A57-B993-296EED1BCB4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230127" y="4269784"/>
            <a:ext cx="1572616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add Title at 18 </a:t>
            </a:r>
            <a:r>
              <a:rPr lang="en-US" err="1"/>
              <a:t>pt</a:t>
            </a:r>
            <a:r>
              <a:rPr lang="en-US"/>
              <a:t> or less</a:t>
            </a:r>
          </a:p>
        </p:txBody>
      </p:sp>
      <p:sp>
        <p:nvSpPr>
          <p:cNvPr id="18" name="Footer Placeholder 6">
            <a:extLst>
              <a:ext uri="{FF2B5EF4-FFF2-40B4-BE49-F238E27FC236}">
                <a16:creationId xmlns:a16="http://schemas.microsoft.com/office/drawing/2014/main" id="{FC8AB6A1-27E9-4726-8EED-1379C2B79DD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lIns="0"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r>
              <a:rPr lang="en-US"/>
              <a:t>Copyright © 2023 Accenture. All rights reserved.</a:t>
            </a:r>
          </a:p>
        </p:txBody>
      </p:sp>
      <p:sp>
        <p:nvSpPr>
          <p:cNvPr id="20" name="Slide Number Placeholder 9">
            <a:extLst>
              <a:ext uri="{FF2B5EF4-FFF2-40B4-BE49-F238E27FC236}">
                <a16:creationId xmlns:a16="http://schemas.microsoft.com/office/drawing/2014/main" id="{99EB2F96-A524-4376-ABC5-3FEBABEBAAB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06202" y="6519009"/>
            <a:ext cx="385711" cy="20637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74109FF-31FD-44DD-9BFD-B595E095CC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9776" y="1597537"/>
            <a:ext cx="4395264" cy="3523001"/>
          </a:xfrm>
          <a:prstGeom prst="rect">
            <a:avLst/>
          </a:prstGeom>
        </p:spPr>
        <p:txBody>
          <a:bodyPr tIns="0" bIns="0" anchor="b">
            <a:normAutofit/>
          </a:bodyPr>
          <a:lstStyle>
            <a:lvl1pPr>
              <a:lnSpc>
                <a:spcPct val="70000"/>
              </a:lnSpc>
              <a:defRPr sz="7200">
                <a:solidFill>
                  <a:schemeClr val="accent1"/>
                </a:solidFill>
              </a:defRPr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18266450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 - Icon Libr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CECD371-7C06-488E-AA23-EB47BBF733D9}"/>
              </a:ext>
            </a:extLst>
          </p:cNvPr>
          <p:cNvSpPr txBox="1">
            <a:spLocks/>
          </p:cNvSpPr>
          <p:nvPr userDrawn="1"/>
        </p:nvSpPr>
        <p:spPr>
          <a:xfrm>
            <a:off x="381000" y="381000"/>
            <a:ext cx="11430000" cy="914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Iconography: Monoline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966297-1DCC-45B0-9DA7-3CE9DE25D2DF}"/>
              </a:ext>
            </a:extLst>
          </p:cNvPr>
          <p:cNvSpPr txBox="1"/>
          <p:nvPr userDrawn="1"/>
        </p:nvSpPr>
        <p:spPr>
          <a:xfrm>
            <a:off x="380999" y="927847"/>
            <a:ext cx="11429981" cy="5002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228600">
              <a:spcAft>
                <a:spcPts val="1200"/>
              </a:spcAft>
            </a:pPr>
            <a:r>
              <a:rPr lang="en-GB" sz="1600"/>
              <a:t>Our expansive asset library including fonts, photography, iconography and custom slides are available </a:t>
            </a:r>
            <a:r>
              <a:rPr lang="en-GB" sz="1600">
                <a:solidFill>
                  <a:schemeClr val="accent1"/>
                </a:solidFill>
              </a:rPr>
              <a:t>[here &lt;link&gt;]</a:t>
            </a:r>
            <a:r>
              <a:rPr lang="en-GB" sz="1600"/>
              <a:t>. Contact </a:t>
            </a: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+mn-cs"/>
                <a:hlinkClick r:id="rId2"/>
              </a:rPr>
              <a:t>Amy.Ritz@Accenture.com</a:t>
            </a: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 </a:t>
            </a:r>
            <a:r>
              <a:rPr lang="en-GB" sz="1600"/>
              <a:t>for further information. Access the icons below through </a:t>
            </a:r>
            <a:r>
              <a:rPr lang="en-GB" sz="1600" b="1">
                <a:solidFill>
                  <a:schemeClr val="accent1"/>
                </a:solidFill>
              </a:rPr>
              <a:t>View &gt; Slide Master</a:t>
            </a:r>
            <a:r>
              <a:rPr lang="en-GB" sz="1600"/>
              <a:t>.</a:t>
            </a:r>
          </a:p>
        </p:txBody>
      </p:sp>
      <p:sp>
        <p:nvSpPr>
          <p:cNvPr id="4" name="Freeform 127">
            <a:extLst>
              <a:ext uri="{FF2B5EF4-FFF2-40B4-BE49-F238E27FC236}">
                <a16:creationId xmlns:a16="http://schemas.microsoft.com/office/drawing/2014/main" id="{80F51A57-4DBA-FA4F-916F-88328E5E013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67063" y="1981658"/>
            <a:ext cx="513948" cy="396598"/>
          </a:xfrm>
          <a:custGeom>
            <a:avLst/>
            <a:gdLst>
              <a:gd name="T0" fmla="*/ 199 w 309"/>
              <a:gd name="T1" fmla="*/ 232 h 244"/>
              <a:gd name="T2" fmla="*/ 222 w 309"/>
              <a:gd name="T3" fmla="*/ 225 h 244"/>
              <a:gd name="T4" fmla="*/ 248 w 309"/>
              <a:gd name="T5" fmla="*/ 202 h 244"/>
              <a:gd name="T6" fmla="*/ 273 w 309"/>
              <a:gd name="T7" fmla="*/ 177 h 244"/>
              <a:gd name="T8" fmla="*/ 308 w 309"/>
              <a:gd name="T9" fmla="*/ 128 h 244"/>
              <a:gd name="T10" fmla="*/ 216 w 309"/>
              <a:gd name="T11" fmla="*/ 12 h 244"/>
              <a:gd name="T12" fmla="*/ 115 w 309"/>
              <a:gd name="T13" fmla="*/ 19 h 244"/>
              <a:gd name="T14" fmla="*/ 3 w 309"/>
              <a:gd name="T15" fmla="*/ 136 h 244"/>
              <a:gd name="T16" fmla="*/ 44 w 309"/>
              <a:gd name="T17" fmla="*/ 199 h 244"/>
              <a:gd name="T18" fmla="*/ 60 w 309"/>
              <a:gd name="T19" fmla="*/ 217 h 244"/>
              <a:gd name="T20" fmla="*/ 82 w 309"/>
              <a:gd name="T21" fmla="*/ 228 h 244"/>
              <a:gd name="T22" fmla="*/ 128 w 309"/>
              <a:gd name="T23" fmla="*/ 244 h 244"/>
              <a:gd name="T24" fmla="*/ 147 w 309"/>
              <a:gd name="T25" fmla="*/ 233 h 244"/>
              <a:gd name="T26" fmla="*/ 122 w 309"/>
              <a:gd name="T27" fmla="*/ 30 h 244"/>
              <a:gd name="T28" fmla="*/ 194 w 309"/>
              <a:gd name="T29" fmla="*/ 20 h 244"/>
              <a:gd name="T30" fmla="*/ 263 w 309"/>
              <a:gd name="T31" fmla="*/ 31 h 244"/>
              <a:gd name="T32" fmla="*/ 278 w 309"/>
              <a:gd name="T33" fmla="*/ 143 h 244"/>
              <a:gd name="T34" fmla="*/ 136 w 309"/>
              <a:gd name="T35" fmla="*/ 85 h 244"/>
              <a:gd name="T36" fmla="*/ 122 w 309"/>
              <a:gd name="T37" fmla="*/ 30 h 244"/>
              <a:gd name="T38" fmla="*/ 45 w 309"/>
              <a:gd name="T39" fmla="*/ 186 h 244"/>
              <a:gd name="T40" fmla="*/ 32 w 309"/>
              <a:gd name="T41" fmla="*/ 155 h 244"/>
              <a:gd name="T42" fmla="*/ 73 w 309"/>
              <a:gd name="T43" fmla="*/ 206 h 244"/>
              <a:gd name="T44" fmla="*/ 57 w 309"/>
              <a:gd name="T45" fmla="*/ 195 h 244"/>
              <a:gd name="T46" fmla="*/ 67 w 309"/>
              <a:gd name="T47" fmla="*/ 172 h 244"/>
              <a:gd name="T48" fmla="*/ 85 w 309"/>
              <a:gd name="T49" fmla="*/ 171 h 244"/>
              <a:gd name="T50" fmla="*/ 73 w 309"/>
              <a:gd name="T51" fmla="*/ 206 h 244"/>
              <a:gd name="T52" fmla="*/ 102 w 309"/>
              <a:gd name="T53" fmla="*/ 221 h 244"/>
              <a:gd name="T54" fmla="*/ 97 w 309"/>
              <a:gd name="T55" fmla="*/ 181 h 244"/>
              <a:gd name="T56" fmla="*/ 110 w 309"/>
              <a:gd name="T57" fmla="*/ 197 h 244"/>
              <a:gd name="T58" fmla="*/ 137 w 309"/>
              <a:gd name="T59" fmla="*/ 219 h 244"/>
              <a:gd name="T60" fmla="*/ 132 w 309"/>
              <a:gd name="T61" fmla="*/ 230 h 244"/>
              <a:gd name="T62" fmla="*/ 115 w 309"/>
              <a:gd name="T63" fmla="*/ 225 h 244"/>
              <a:gd name="T64" fmla="*/ 138 w 309"/>
              <a:gd name="T65" fmla="*/ 205 h 244"/>
              <a:gd name="T66" fmla="*/ 123 w 309"/>
              <a:gd name="T67" fmla="*/ 187 h 244"/>
              <a:gd name="T68" fmla="*/ 98 w 309"/>
              <a:gd name="T69" fmla="*/ 168 h 244"/>
              <a:gd name="T70" fmla="*/ 68 w 309"/>
              <a:gd name="T71" fmla="*/ 152 h 244"/>
              <a:gd name="T72" fmla="*/ 15 w 309"/>
              <a:gd name="T73" fmla="*/ 128 h 244"/>
              <a:gd name="T74" fmla="*/ 107 w 309"/>
              <a:gd name="T75" fmla="*/ 32 h 244"/>
              <a:gd name="T76" fmla="*/ 113 w 309"/>
              <a:gd name="T77" fmla="*/ 116 h 244"/>
              <a:gd name="T78" fmla="*/ 231 w 309"/>
              <a:gd name="T79" fmla="*/ 115 h 244"/>
              <a:gd name="T80" fmla="*/ 264 w 309"/>
              <a:gd name="T81" fmla="*/ 167 h 244"/>
              <a:gd name="T82" fmla="*/ 220 w 309"/>
              <a:gd name="T83" fmla="*/ 145 h 244"/>
              <a:gd name="T84" fmla="*/ 199 w 309"/>
              <a:gd name="T85" fmla="*/ 133 h 244"/>
              <a:gd name="T86" fmla="*/ 246 w 309"/>
              <a:gd name="T87" fmla="*/ 183 h 244"/>
              <a:gd name="T88" fmla="*/ 228 w 309"/>
              <a:gd name="T89" fmla="*/ 197 h 244"/>
              <a:gd name="T90" fmla="*/ 188 w 309"/>
              <a:gd name="T91" fmla="*/ 167 h 244"/>
              <a:gd name="T92" fmla="*/ 219 w 309"/>
              <a:gd name="T93" fmla="*/ 206 h 244"/>
              <a:gd name="T94" fmla="*/ 204 w 309"/>
              <a:gd name="T95" fmla="*/ 219 h 244"/>
              <a:gd name="T96" fmla="*/ 162 w 309"/>
              <a:gd name="T97" fmla="*/ 196 h 244"/>
              <a:gd name="T98" fmla="*/ 188 w 309"/>
              <a:gd name="T99" fmla="*/ 224 h 244"/>
              <a:gd name="T100" fmla="*/ 151 w 309"/>
              <a:gd name="T101" fmla="*/ 22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09" h="244">
                <a:moveTo>
                  <a:pt x="176" y="239"/>
                </a:moveTo>
                <a:cubicBezTo>
                  <a:pt x="181" y="239"/>
                  <a:pt x="184" y="238"/>
                  <a:pt x="188" y="238"/>
                </a:cubicBezTo>
                <a:cubicBezTo>
                  <a:pt x="192" y="236"/>
                  <a:pt x="196" y="235"/>
                  <a:pt x="199" y="232"/>
                </a:cubicBezTo>
                <a:cubicBezTo>
                  <a:pt x="199" y="232"/>
                  <a:pt x="199" y="232"/>
                  <a:pt x="199" y="232"/>
                </a:cubicBezTo>
                <a:cubicBezTo>
                  <a:pt x="199" y="232"/>
                  <a:pt x="199" y="232"/>
                  <a:pt x="199" y="232"/>
                </a:cubicBezTo>
                <a:cubicBezTo>
                  <a:pt x="200" y="232"/>
                  <a:pt x="201" y="232"/>
                  <a:pt x="201" y="232"/>
                </a:cubicBezTo>
                <a:cubicBezTo>
                  <a:pt x="202" y="232"/>
                  <a:pt x="203" y="233"/>
                  <a:pt x="204" y="233"/>
                </a:cubicBezTo>
                <a:cubicBezTo>
                  <a:pt x="210" y="233"/>
                  <a:pt x="217" y="230"/>
                  <a:pt x="222" y="225"/>
                </a:cubicBezTo>
                <a:cubicBezTo>
                  <a:pt x="227" y="221"/>
                  <a:pt x="230" y="216"/>
                  <a:pt x="232" y="210"/>
                </a:cubicBezTo>
                <a:cubicBezTo>
                  <a:pt x="232" y="210"/>
                  <a:pt x="232" y="210"/>
                  <a:pt x="232" y="210"/>
                </a:cubicBezTo>
                <a:cubicBezTo>
                  <a:pt x="232" y="210"/>
                  <a:pt x="232" y="210"/>
                  <a:pt x="232" y="210"/>
                </a:cubicBezTo>
                <a:cubicBezTo>
                  <a:pt x="238" y="209"/>
                  <a:pt x="243" y="206"/>
                  <a:pt x="248" y="202"/>
                </a:cubicBezTo>
                <a:cubicBezTo>
                  <a:pt x="254" y="197"/>
                  <a:pt x="257" y="191"/>
                  <a:pt x="259" y="185"/>
                </a:cubicBezTo>
                <a:cubicBezTo>
                  <a:pt x="259" y="185"/>
                  <a:pt x="259" y="185"/>
                  <a:pt x="259" y="185"/>
                </a:cubicBezTo>
                <a:cubicBezTo>
                  <a:pt x="259" y="185"/>
                  <a:pt x="259" y="185"/>
                  <a:pt x="259" y="185"/>
                </a:cubicBezTo>
                <a:cubicBezTo>
                  <a:pt x="264" y="184"/>
                  <a:pt x="269" y="181"/>
                  <a:pt x="273" y="177"/>
                </a:cubicBezTo>
                <a:cubicBezTo>
                  <a:pt x="280" y="171"/>
                  <a:pt x="284" y="164"/>
                  <a:pt x="285" y="155"/>
                </a:cubicBezTo>
                <a:cubicBezTo>
                  <a:pt x="285" y="155"/>
                  <a:pt x="285" y="155"/>
                  <a:pt x="285" y="155"/>
                </a:cubicBezTo>
                <a:cubicBezTo>
                  <a:pt x="307" y="135"/>
                  <a:pt x="307" y="135"/>
                  <a:pt x="307" y="135"/>
                </a:cubicBezTo>
                <a:cubicBezTo>
                  <a:pt x="308" y="134"/>
                  <a:pt x="309" y="131"/>
                  <a:pt x="308" y="128"/>
                </a:cubicBezTo>
                <a:cubicBezTo>
                  <a:pt x="274" y="23"/>
                  <a:pt x="274" y="23"/>
                  <a:pt x="274" y="23"/>
                </a:cubicBezTo>
                <a:cubicBezTo>
                  <a:pt x="273" y="21"/>
                  <a:pt x="271" y="19"/>
                  <a:pt x="269" y="19"/>
                </a:cubicBezTo>
                <a:cubicBezTo>
                  <a:pt x="269" y="19"/>
                  <a:pt x="269" y="19"/>
                  <a:pt x="269" y="19"/>
                </a:cubicBezTo>
                <a:cubicBezTo>
                  <a:pt x="264" y="18"/>
                  <a:pt x="226" y="12"/>
                  <a:pt x="216" y="12"/>
                </a:cubicBezTo>
                <a:cubicBezTo>
                  <a:pt x="213" y="12"/>
                  <a:pt x="205" y="10"/>
                  <a:pt x="198" y="7"/>
                </a:cubicBezTo>
                <a:cubicBezTo>
                  <a:pt x="185" y="4"/>
                  <a:pt x="171" y="0"/>
                  <a:pt x="162" y="1"/>
                </a:cubicBezTo>
                <a:cubicBezTo>
                  <a:pt x="148" y="2"/>
                  <a:pt x="123" y="15"/>
                  <a:pt x="115" y="19"/>
                </a:cubicBezTo>
                <a:cubicBezTo>
                  <a:pt x="115" y="19"/>
                  <a:pt x="115" y="19"/>
                  <a:pt x="115" y="19"/>
                </a:cubicBezTo>
                <a:cubicBezTo>
                  <a:pt x="45" y="19"/>
                  <a:pt x="45" y="19"/>
                  <a:pt x="45" y="19"/>
                </a:cubicBezTo>
                <a:cubicBezTo>
                  <a:pt x="42" y="19"/>
                  <a:pt x="40" y="21"/>
                  <a:pt x="39" y="23"/>
                </a:cubicBezTo>
                <a:cubicBezTo>
                  <a:pt x="1" y="128"/>
                  <a:pt x="1" y="128"/>
                  <a:pt x="1" y="128"/>
                </a:cubicBezTo>
                <a:cubicBezTo>
                  <a:pt x="0" y="131"/>
                  <a:pt x="1" y="134"/>
                  <a:pt x="3" y="136"/>
                </a:cubicBezTo>
                <a:cubicBezTo>
                  <a:pt x="21" y="148"/>
                  <a:pt x="21" y="148"/>
                  <a:pt x="21" y="148"/>
                </a:cubicBezTo>
                <a:cubicBezTo>
                  <a:pt x="21" y="148"/>
                  <a:pt x="21" y="148"/>
                  <a:pt x="21" y="148"/>
                </a:cubicBezTo>
                <a:cubicBezTo>
                  <a:pt x="16" y="156"/>
                  <a:pt x="11" y="168"/>
                  <a:pt x="14" y="175"/>
                </a:cubicBezTo>
                <a:cubicBezTo>
                  <a:pt x="17" y="184"/>
                  <a:pt x="33" y="196"/>
                  <a:pt x="44" y="199"/>
                </a:cubicBezTo>
                <a:cubicBezTo>
                  <a:pt x="44" y="199"/>
                  <a:pt x="44" y="199"/>
                  <a:pt x="44" y="199"/>
                </a:cubicBezTo>
                <a:cubicBezTo>
                  <a:pt x="44" y="199"/>
                  <a:pt x="44" y="199"/>
                  <a:pt x="44" y="199"/>
                </a:cubicBezTo>
                <a:cubicBezTo>
                  <a:pt x="44" y="200"/>
                  <a:pt x="44" y="201"/>
                  <a:pt x="44" y="201"/>
                </a:cubicBezTo>
                <a:cubicBezTo>
                  <a:pt x="46" y="208"/>
                  <a:pt x="51" y="213"/>
                  <a:pt x="60" y="217"/>
                </a:cubicBezTo>
                <a:cubicBezTo>
                  <a:pt x="65" y="219"/>
                  <a:pt x="70" y="220"/>
                  <a:pt x="74" y="220"/>
                </a:cubicBezTo>
                <a:cubicBezTo>
                  <a:pt x="74" y="220"/>
                  <a:pt x="74" y="220"/>
                  <a:pt x="74" y="220"/>
                </a:cubicBezTo>
                <a:cubicBezTo>
                  <a:pt x="74" y="220"/>
                  <a:pt x="74" y="220"/>
                  <a:pt x="74" y="220"/>
                </a:cubicBezTo>
                <a:cubicBezTo>
                  <a:pt x="76" y="223"/>
                  <a:pt x="79" y="225"/>
                  <a:pt x="82" y="228"/>
                </a:cubicBezTo>
                <a:cubicBezTo>
                  <a:pt x="89" y="233"/>
                  <a:pt x="99" y="235"/>
                  <a:pt x="106" y="234"/>
                </a:cubicBezTo>
                <a:cubicBezTo>
                  <a:pt x="106" y="234"/>
                  <a:pt x="106" y="234"/>
                  <a:pt x="106" y="234"/>
                </a:cubicBezTo>
                <a:cubicBezTo>
                  <a:pt x="106" y="234"/>
                  <a:pt x="106" y="234"/>
                  <a:pt x="106" y="234"/>
                </a:cubicBezTo>
                <a:cubicBezTo>
                  <a:pt x="111" y="239"/>
                  <a:pt x="119" y="244"/>
                  <a:pt x="128" y="244"/>
                </a:cubicBezTo>
                <a:cubicBezTo>
                  <a:pt x="128" y="244"/>
                  <a:pt x="128" y="244"/>
                  <a:pt x="128" y="244"/>
                </a:cubicBezTo>
                <a:cubicBezTo>
                  <a:pt x="132" y="244"/>
                  <a:pt x="136" y="243"/>
                  <a:pt x="139" y="241"/>
                </a:cubicBezTo>
                <a:cubicBezTo>
                  <a:pt x="142" y="239"/>
                  <a:pt x="145" y="237"/>
                  <a:pt x="147" y="233"/>
                </a:cubicBezTo>
                <a:cubicBezTo>
                  <a:pt x="147" y="233"/>
                  <a:pt x="147" y="233"/>
                  <a:pt x="147" y="233"/>
                </a:cubicBezTo>
                <a:cubicBezTo>
                  <a:pt x="147" y="233"/>
                  <a:pt x="147" y="233"/>
                  <a:pt x="147" y="233"/>
                </a:cubicBezTo>
                <a:cubicBezTo>
                  <a:pt x="156" y="237"/>
                  <a:pt x="167" y="239"/>
                  <a:pt x="176" y="239"/>
                </a:cubicBezTo>
                <a:close/>
                <a:moveTo>
                  <a:pt x="122" y="30"/>
                </a:moveTo>
                <a:cubicBezTo>
                  <a:pt x="122" y="30"/>
                  <a:pt x="122" y="30"/>
                  <a:pt x="122" y="30"/>
                </a:cubicBezTo>
                <a:cubicBezTo>
                  <a:pt x="132" y="25"/>
                  <a:pt x="153" y="14"/>
                  <a:pt x="163" y="14"/>
                </a:cubicBezTo>
                <a:cubicBezTo>
                  <a:pt x="163" y="14"/>
                  <a:pt x="164" y="14"/>
                  <a:pt x="164" y="14"/>
                </a:cubicBezTo>
                <a:cubicBezTo>
                  <a:pt x="171" y="14"/>
                  <a:pt x="184" y="17"/>
                  <a:pt x="194" y="20"/>
                </a:cubicBezTo>
                <a:cubicBezTo>
                  <a:pt x="194" y="20"/>
                  <a:pt x="194" y="20"/>
                  <a:pt x="194" y="20"/>
                </a:cubicBezTo>
                <a:cubicBezTo>
                  <a:pt x="203" y="23"/>
                  <a:pt x="211" y="25"/>
                  <a:pt x="216" y="25"/>
                </a:cubicBezTo>
                <a:cubicBezTo>
                  <a:pt x="222" y="25"/>
                  <a:pt x="245" y="29"/>
                  <a:pt x="262" y="31"/>
                </a:cubicBezTo>
                <a:cubicBezTo>
                  <a:pt x="263" y="31"/>
                  <a:pt x="263" y="31"/>
                  <a:pt x="263" y="31"/>
                </a:cubicBezTo>
                <a:cubicBezTo>
                  <a:pt x="263" y="31"/>
                  <a:pt x="263" y="31"/>
                  <a:pt x="263" y="31"/>
                </a:cubicBezTo>
                <a:cubicBezTo>
                  <a:pt x="295" y="129"/>
                  <a:pt x="295" y="129"/>
                  <a:pt x="295" y="129"/>
                </a:cubicBezTo>
                <a:cubicBezTo>
                  <a:pt x="294" y="129"/>
                  <a:pt x="294" y="129"/>
                  <a:pt x="294" y="129"/>
                </a:cubicBezTo>
                <a:cubicBezTo>
                  <a:pt x="279" y="143"/>
                  <a:pt x="279" y="143"/>
                  <a:pt x="279" y="143"/>
                </a:cubicBezTo>
                <a:cubicBezTo>
                  <a:pt x="278" y="143"/>
                  <a:pt x="278" y="143"/>
                  <a:pt x="278" y="143"/>
                </a:cubicBezTo>
                <a:cubicBezTo>
                  <a:pt x="241" y="106"/>
                  <a:pt x="241" y="106"/>
                  <a:pt x="241" y="106"/>
                </a:cubicBezTo>
                <a:cubicBezTo>
                  <a:pt x="232" y="96"/>
                  <a:pt x="202" y="64"/>
                  <a:pt x="191" y="61"/>
                </a:cubicBezTo>
                <a:cubicBezTo>
                  <a:pt x="174" y="56"/>
                  <a:pt x="159" y="59"/>
                  <a:pt x="147" y="69"/>
                </a:cubicBezTo>
                <a:cubicBezTo>
                  <a:pt x="142" y="74"/>
                  <a:pt x="139" y="79"/>
                  <a:pt x="136" y="85"/>
                </a:cubicBezTo>
                <a:cubicBezTo>
                  <a:pt x="131" y="94"/>
                  <a:pt x="127" y="102"/>
                  <a:pt x="111" y="103"/>
                </a:cubicBezTo>
                <a:cubicBezTo>
                  <a:pt x="104" y="104"/>
                  <a:pt x="98" y="103"/>
                  <a:pt x="96" y="100"/>
                </a:cubicBezTo>
                <a:cubicBezTo>
                  <a:pt x="94" y="98"/>
                  <a:pt x="94" y="96"/>
                  <a:pt x="95" y="95"/>
                </a:cubicBezTo>
                <a:lnTo>
                  <a:pt x="122" y="30"/>
                </a:lnTo>
                <a:close/>
                <a:moveTo>
                  <a:pt x="52" y="170"/>
                </a:moveTo>
                <a:cubicBezTo>
                  <a:pt x="50" y="175"/>
                  <a:pt x="47" y="180"/>
                  <a:pt x="46" y="186"/>
                </a:cubicBezTo>
                <a:cubicBezTo>
                  <a:pt x="46" y="186"/>
                  <a:pt x="46" y="186"/>
                  <a:pt x="46" y="186"/>
                </a:cubicBezTo>
                <a:cubicBezTo>
                  <a:pt x="45" y="186"/>
                  <a:pt x="45" y="186"/>
                  <a:pt x="45" y="186"/>
                </a:cubicBezTo>
                <a:cubicBezTo>
                  <a:pt x="39" y="183"/>
                  <a:pt x="28" y="176"/>
                  <a:pt x="26" y="171"/>
                </a:cubicBezTo>
                <a:cubicBezTo>
                  <a:pt x="26" y="171"/>
                  <a:pt x="26" y="171"/>
                  <a:pt x="26" y="171"/>
                </a:cubicBezTo>
                <a:cubicBezTo>
                  <a:pt x="25" y="169"/>
                  <a:pt x="28" y="161"/>
                  <a:pt x="31" y="156"/>
                </a:cubicBezTo>
                <a:cubicBezTo>
                  <a:pt x="32" y="155"/>
                  <a:pt x="32" y="155"/>
                  <a:pt x="32" y="155"/>
                </a:cubicBezTo>
                <a:cubicBezTo>
                  <a:pt x="32" y="155"/>
                  <a:pt x="32" y="155"/>
                  <a:pt x="32" y="155"/>
                </a:cubicBezTo>
                <a:cubicBezTo>
                  <a:pt x="52" y="170"/>
                  <a:pt x="52" y="170"/>
                  <a:pt x="52" y="170"/>
                </a:cubicBezTo>
                <a:close/>
                <a:moveTo>
                  <a:pt x="73" y="206"/>
                </a:moveTo>
                <a:cubicBezTo>
                  <a:pt x="73" y="206"/>
                  <a:pt x="73" y="206"/>
                  <a:pt x="73" y="206"/>
                </a:cubicBezTo>
                <a:cubicBezTo>
                  <a:pt x="73" y="206"/>
                  <a:pt x="72" y="206"/>
                  <a:pt x="72" y="206"/>
                </a:cubicBezTo>
                <a:cubicBezTo>
                  <a:pt x="71" y="206"/>
                  <a:pt x="68" y="206"/>
                  <a:pt x="65" y="205"/>
                </a:cubicBezTo>
                <a:cubicBezTo>
                  <a:pt x="60" y="203"/>
                  <a:pt x="57" y="200"/>
                  <a:pt x="57" y="198"/>
                </a:cubicBezTo>
                <a:cubicBezTo>
                  <a:pt x="57" y="197"/>
                  <a:pt x="57" y="196"/>
                  <a:pt x="57" y="195"/>
                </a:cubicBezTo>
                <a:cubicBezTo>
                  <a:pt x="57" y="195"/>
                  <a:pt x="57" y="194"/>
                  <a:pt x="57" y="194"/>
                </a:cubicBezTo>
                <a:cubicBezTo>
                  <a:pt x="58" y="188"/>
                  <a:pt x="62" y="179"/>
                  <a:pt x="65" y="173"/>
                </a:cubicBezTo>
                <a:cubicBezTo>
                  <a:pt x="65" y="173"/>
                  <a:pt x="65" y="173"/>
                  <a:pt x="65" y="173"/>
                </a:cubicBezTo>
                <a:cubicBezTo>
                  <a:pt x="66" y="173"/>
                  <a:pt x="67" y="172"/>
                  <a:pt x="67" y="172"/>
                </a:cubicBezTo>
                <a:cubicBezTo>
                  <a:pt x="67" y="171"/>
                  <a:pt x="68" y="170"/>
                  <a:pt x="68" y="169"/>
                </a:cubicBezTo>
                <a:cubicBezTo>
                  <a:pt x="68" y="169"/>
                  <a:pt x="68" y="169"/>
                  <a:pt x="68" y="169"/>
                </a:cubicBezTo>
                <a:cubicBezTo>
                  <a:pt x="70" y="166"/>
                  <a:pt x="71" y="165"/>
                  <a:pt x="72" y="164"/>
                </a:cubicBezTo>
                <a:cubicBezTo>
                  <a:pt x="76" y="163"/>
                  <a:pt x="84" y="169"/>
                  <a:pt x="85" y="171"/>
                </a:cubicBezTo>
                <a:cubicBezTo>
                  <a:pt x="85" y="172"/>
                  <a:pt x="85" y="172"/>
                  <a:pt x="85" y="172"/>
                </a:cubicBezTo>
                <a:cubicBezTo>
                  <a:pt x="86" y="172"/>
                  <a:pt x="86" y="173"/>
                  <a:pt x="85" y="175"/>
                </a:cubicBezTo>
                <a:cubicBezTo>
                  <a:pt x="85" y="175"/>
                  <a:pt x="85" y="175"/>
                  <a:pt x="85" y="175"/>
                </a:cubicBezTo>
                <a:lnTo>
                  <a:pt x="73" y="206"/>
                </a:lnTo>
                <a:close/>
                <a:moveTo>
                  <a:pt x="110" y="197"/>
                </a:moveTo>
                <a:cubicBezTo>
                  <a:pt x="110" y="197"/>
                  <a:pt x="110" y="197"/>
                  <a:pt x="110" y="197"/>
                </a:cubicBezTo>
                <a:cubicBezTo>
                  <a:pt x="102" y="221"/>
                  <a:pt x="102" y="221"/>
                  <a:pt x="102" y="221"/>
                </a:cubicBezTo>
                <a:cubicBezTo>
                  <a:pt x="102" y="221"/>
                  <a:pt x="102" y="221"/>
                  <a:pt x="102" y="221"/>
                </a:cubicBezTo>
                <a:cubicBezTo>
                  <a:pt x="99" y="221"/>
                  <a:pt x="94" y="220"/>
                  <a:pt x="90" y="217"/>
                </a:cubicBezTo>
                <a:cubicBezTo>
                  <a:pt x="87" y="215"/>
                  <a:pt x="86" y="214"/>
                  <a:pt x="85" y="212"/>
                </a:cubicBezTo>
                <a:cubicBezTo>
                  <a:pt x="85" y="212"/>
                  <a:pt x="85" y="212"/>
                  <a:pt x="85" y="212"/>
                </a:cubicBezTo>
                <a:cubicBezTo>
                  <a:pt x="97" y="181"/>
                  <a:pt x="97" y="181"/>
                  <a:pt x="97" y="181"/>
                </a:cubicBezTo>
                <a:cubicBezTo>
                  <a:pt x="97" y="181"/>
                  <a:pt x="97" y="181"/>
                  <a:pt x="97" y="181"/>
                </a:cubicBezTo>
                <a:cubicBezTo>
                  <a:pt x="103" y="182"/>
                  <a:pt x="109" y="185"/>
                  <a:pt x="110" y="187"/>
                </a:cubicBezTo>
                <a:cubicBezTo>
                  <a:pt x="110" y="187"/>
                  <a:pt x="110" y="187"/>
                  <a:pt x="110" y="187"/>
                </a:cubicBezTo>
                <a:cubicBezTo>
                  <a:pt x="110" y="188"/>
                  <a:pt x="111" y="191"/>
                  <a:pt x="110" y="197"/>
                </a:cubicBezTo>
                <a:close/>
                <a:moveTo>
                  <a:pt x="138" y="218"/>
                </a:moveTo>
                <a:cubicBezTo>
                  <a:pt x="138" y="218"/>
                  <a:pt x="138" y="218"/>
                  <a:pt x="138" y="218"/>
                </a:cubicBezTo>
                <a:cubicBezTo>
                  <a:pt x="138" y="218"/>
                  <a:pt x="138" y="218"/>
                  <a:pt x="138" y="218"/>
                </a:cubicBezTo>
                <a:cubicBezTo>
                  <a:pt x="138" y="219"/>
                  <a:pt x="137" y="219"/>
                  <a:pt x="137" y="219"/>
                </a:cubicBezTo>
                <a:cubicBezTo>
                  <a:pt x="136" y="221"/>
                  <a:pt x="136" y="223"/>
                  <a:pt x="136" y="225"/>
                </a:cubicBezTo>
                <a:cubicBezTo>
                  <a:pt x="136" y="225"/>
                  <a:pt x="136" y="225"/>
                  <a:pt x="136" y="225"/>
                </a:cubicBezTo>
                <a:cubicBezTo>
                  <a:pt x="136" y="225"/>
                  <a:pt x="136" y="225"/>
                  <a:pt x="136" y="225"/>
                </a:cubicBezTo>
                <a:cubicBezTo>
                  <a:pt x="135" y="227"/>
                  <a:pt x="134" y="229"/>
                  <a:pt x="132" y="230"/>
                </a:cubicBezTo>
                <a:cubicBezTo>
                  <a:pt x="131" y="231"/>
                  <a:pt x="130" y="231"/>
                  <a:pt x="128" y="231"/>
                </a:cubicBezTo>
                <a:cubicBezTo>
                  <a:pt x="124" y="231"/>
                  <a:pt x="118" y="228"/>
                  <a:pt x="115" y="225"/>
                </a:cubicBezTo>
                <a:cubicBezTo>
                  <a:pt x="115" y="225"/>
                  <a:pt x="115" y="225"/>
                  <a:pt x="115" y="225"/>
                </a:cubicBezTo>
                <a:cubicBezTo>
                  <a:pt x="115" y="225"/>
                  <a:pt x="115" y="225"/>
                  <a:pt x="115" y="225"/>
                </a:cubicBezTo>
                <a:cubicBezTo>
                  <a:pt x="122" y="201"/>
                  <a:pt x="122" y="201"/>
                  <a:pt x="122" y="201"/>
                </a:cubicBezTo>
                <a:cubicBezTo>
                  <a:pt x="122" y="201"/>
                  <a:pt x="122" y="201"/>
                  <a:pt x="122" y="201"/>
                </a:cubicBezTo>
                <a:cubicBezTo>
                  <a:pt x="124" y="200"/>
                  <a:pt x="127" y="199"/>
                  <a:pt x="129" y="200"/>
                </a:cubicBezTo>
                <a:cubicBezTo>
                  <a:pt x="132" y="200"/>
                  <a:pt x="137" y="201"/>
                  <a:pt x="138" y="205"/>
                </a:cubicBezTo>
                <a:cubicBezTo>
                  <a:pt x="139" y="208"/>
                  <a:pt x="139" y="213"/>
                  <a:pt x="138" y="218"/>
                </a:cubicBezTo>
                <a:close/>
                <a:moveTo>
                  <a:pt x="131" y="187"/>
                </a:moveTo>
                <a:cubicBezTo>
                  <a:pt x="129" y="187"/>
                  <a:pt x="126" y="187"/>
                  <a:pt x="124" y="187"/>
                </a:cubicBezTo>
                <a:cubicBezTo>
                  <a:pt x="123" y="187"/>
                  <a:pt x="123" y="187"/>
                  <a:pt x="123" y="187"/>
                </a:cubicBezTo>
                <a:cubicBezTo>
                  <a:pt x="123" y="187"/>
                  <a:pt x="123" y="187"/>
                  <a:pt x="123" y="187"/>
                </a:cubicBezTo>
                <a:cubicBezTo>
                  <a:pt x="123" y="185"/>
                  <a:pt x="123" y="184"/>
                  <a:pt x="123" y="184"/>
                </a:cubicBezTo>
                <a:cubicBezTo>
                  <a:pt x="121" y="175"/>
                  <a:pt x="109" y="169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7"/>
                </a:cubicBezTo>
                <a:cubicBezTo>
                  <a:pt x="96" y="162"/>
                  <a:pt x="90" y="156"/>
                  <a:pt x="84" y="154"/>
                </a:cubicBezTo>
                <a:cubicBezTo>
                  <a:pt x="78" y="151"/>
                  <a:pt x="73" y="150"/>
                  <a:pt x="68" y="152"/>
                </a:cubicBezTo>
                <a:cubicBezTo>
                  <a:pt x="65" y="153"/>
                  <a:pt x="63" y="155"/>
                  <a:pt x="60" y="158"/>
                </a:cubicBezTo>
                <a:cubicBezTo>
                  <a:pt x="60" y="159"/>
                  <a:pt x="60" y="159"/>
                  <a:pt x="60" y="159"/>
                </a:cubicBezTo>
                <a:cubicBezTo>
                  <a:pt x="59" y="158"/>
                  <a:pt x="59" y="158"/>
                  <a:pt x="59" y="158"/>
                </a:cubicBezTo>
                <a:cubicBezTo>
                  <a:pt x="15" y="128"/>
                  <a:pt x="15" y="128"/>
                  <a:pt x="15" y="128"/>
                </a:cubicBezTo>
                <a:cubicBezTo>
                  <a:pt x="15" y="128"/>
                  <a:pt x="15" y="128"/>
                  <a:pt x="15" y="128"/>
                </a:cubicBezTo>
                <a:cubicBezTo>
                  <a:pt x="50" y="32"/>
                  <a:pt x="50" y="32"/>
                  <a:pt x="50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82" y="90"/>
                  <a:pt x="82" y="90"/>
                  <a:pt x="82" y="90"/>
                </a:cubicBezTo>
                <a:cubicBezTo>
                  <a:pt x="82" y="90"/>
                  <a:pt x="82" y="91"/>
                  <a:pt x="82" y="91"/>
                </a:cubicBezTo>
                <a:cubicBezTo>
                  <a:pt x="82" y="92"/>
                  <a:pt x="79" y="101"/>
                  <a:pt x="86" y="108"/>
                </a:cubicBezTo>
                <a:cubicBezTo>
                  <a:pt x="91" y="115"/>
                  <a:pt x="100" y="117"/>
                  <a:pt x="113" y="116"/>
                </a:cubicBezTo>
                <a:cubicBezTo>
                  <a:pt x="135" y="114"/>
                  <a:pt x="142" y="101"/>
                  <a:pt x="148" y="91"/>
                </a:cubicBezTo>
                <a:cubicBezTo>
                  <a:pt x="150" y="86"/>
                  <a:pt x="152" y="82"/>
                  <a:pt x="155" y="79"/>
                </a:cubicBezTo>
                <a:cubicBezTo>
                  <a:pt x="164" y="72"/>
                  <a:pt x="174" y="70"/>
                  <a:pt x="187" y="74"/>
                </a:cubicBezTo>
                <a:cubicBezTo>
                  <a:pt x="193" y="75"/>
                  <a:pt x="214" y="96"/>
                  <a:pt x="231" y="115"/>
                </a:cubicBezTo>
                <a:cubicBezTo>
                  <a:pt x="231" y="115"/>
                  <a:pt x="231" y="115"/>
                  <a:pt x="231" y="115"/>
                </a:cubicBezTo>
                <a:cubicBezTo>
                  <a:pt x="272" y="155"/>
                  <a:pt x="272" y="155"/>
                  <a:pt x="272" y="155"/>
                </a:cubicBezTo>
                <a:cubicBezTo>
                  <a:pt x="272" y="155"/>
                  <a:pt x="272" y="155"/>
                  <a:pt x="272" y="155"/>
                </a:cubicBezTo>
                <a:cubicBezTo>
                  <a:pt x="271" y="159"/>
                  <a:pt x="268" y="164"/>
                  <a:pt x="264" y="167"/>
                </a:cubicBezTo>
                <a:cubicBezTo>
                  <a:pt x="261" y="170"/>
                  <a:pt x="257" y="172"/>
                  <a:pt x="254" y="172"/>
                </a:cubicBezTo>
                <a:cubicBezTo>
                  <a:pt x="254" y="172"/>
                  <a:pt x="254" y="172"/>
                  <a:pt x="254" y="172"/>
                </a:cubicBezTo>
                <a:cubicBezTo>
                  <a:pt x="253" y="172"/>
                  <a:pt x="253" y="172"/>
                  <a:pt x="253" y="172"/>
                </a:cubicBezTo>
                <a:cubicBezTo>
                  <a:pt x="220" y="145"/>
                  <a:pt x="220" y="145"/>
                  <a:pt x="220" y="145"/>
                </a:cubicBezTo>
                <a:cubicBezTo>
                  <a:pt x="217" y="142"/>
                  <a:pt x="212" y="135"/>
                  <a:pt x="212" y="132"/>
                </a:cubicBezTo>
                <a:cubicBezTo>
                  <a:pt x="212" y="128"/>
                  <a:pt x="209" y="126"/>
                  <a:pt x="205" y="126"/>
                </a:cubicBezTo>
                <a:cubicBezTo>
                  <a:pt x="205" y="126"/>
                  <a:pt x="205" y="126"/>
                  <a:pt x="205" y="126"/>
                </a:cubicBezTo>
                <a:cubicBezTo>
                  <a:pt x="201" y="126"/>
                  <a:pt x="199" y="129"/>
                  <a:pt x="199" y="133"/>
                </a:cubicBezTo>
                <a:cubicBezTo>
                  <a:pt x="200" y="142"/>
                  <a:pt x="209" y="152"/>
                  <a:pt x="211" y="154"/>
                </a:cubicBezTo>
                <a:cubicBezTo>
                  <a:pt x="211" y="155"/>
                  <a:pt x="211" y="155"/>
                  <a:pt x="212" y="155"/>
                </a:cubicBezTo>
                <a:cubicBezTo>
                  <a:pt x="245" y="182"/>
                  <a:pt x="245" y="182"/>
                  <a:pt x="245" y="182"/>
                </a:cubicBezTo>
                <a:cubicBezTo>
                  <a:pt x="245" y="182"/>
                  <a:pt x="245" y="183"/>
                  <a:pt x="246" y="183"/>
                </a:cubicBezTo>
                <a:cubicBezTo>
                  <a:pt x="246" y="183"/>
                  <a:pt x="246" y="183"/>
                  <a:pt x="246" y="183"/>
                </a:cubicBezTo>
                <a:cubicBezTo>
                  <a:pt x="246" y="183"/>
                  <a:pt x="246" y="183"/>
                  <a:pt x="246" y="183"/>
                </a:cubicBezTo>
                <a:cubicBezTo>
                  <a:pt x="245" y="186"/>
                  <a:pt x="243" y="189"/>
                  <a:pt x="240" y="192"/>
                </a:cubicBezTo>
                <a:cubicBezTo>
                  <a:pt x="236" y="195"/>
                  <a:pt x="232" y="197"/>
                  <a:pt x="228" y="197"/>
                </a:cubicBezTo>
                <a:cubicBezTo>
                  <a:pt x="228" y="197"/>
                  <a:pt x="228" y="197"/>
                  <a:pt x="228" y="197"/>
                </a:cubicBezTo>
                <a:cubicBezTo>
                  <a:pt x="228" y="197"/>
                  <a:pt x="228" y="197"/>
                  <a:pt x="228" y="197"/>
                </a:cubicBezTo>
                <a:cubicBezTo>
                  <a:pt x="193" y="168"/>
                  <a:pt x="193" y="168"/>
                  <a:pt x="193" y="168"/>
                </a:cubicBezTo>
                <a:cubicBezTo>
                  <a:pt x="192" y="167"/>
                  <a:pt x="190" y="167"/>
                  <a:pt x="188" y="167"/>
                </a:cubicBezTo>
                <a:cubicBezTo>
                  <a:pt x="186" y="167"/>
                  <a:pt x="185" y="168"/>
                  <a:pt x="184" y="169"/>
                </a:cubicBezTo>
                <a:cubicBezTo>
                  <a:pt x="183" y="171"/>
                  <a:pt x="182" y="172"/>
                  <a:pt x="182" y="174"/>
                </a:cubicBezTo>
                <a:cubicBezTo>
                  <a:pt x="182" y="176"/>
                  <a:pt x="183" y="177"/>
                  <a:pt x="185" y="178"/>
                </a:cubicBezTo>
                <a:cubicBezTo>
                  <a:pt x="219" y="206"/>
                  <a:pt x="219" y="206"/>
                  <a:pt x="219" y="206"/>
                </a:cubicBezTo>
                <a:cubicBezTo>
                  <a:pt x="219" y="206"/>
                  <a:pt x="219" y="206"/>
                  <a:pt x="219" y="206"/>
                </a:cubicBezTo>
                <a:cubicBezTo>
                  <a:pt x="218" y="210"/>
                  <a:pt x="216" y="213"/>
                  <a:pt x="213" y="215"/>
                </a:cubicBezTo>
                <a:cubicBezTo>
                  <a:pt x="211" y="218"/>
                  <a:pt x="207" y="219"/>
                  <a:pt x="204" y="219"/>
                </a:cubicBezTo>
                <a:cubicBezTo>
                  <a:pt x="204" y="219"/>
                  <a:pt x="204" y="219"/>
                  <a:pt x="204" y="219"/>
                </a:cubicBezTo>
                <a:cubicBezTo>
                  <a:pt x="204" y="219"/>
                  <a:pt x="204" y="219"/>
                  <a:pt x="204" y="219"/>
                </a:cubicBezTo>
                <a:cubicBezTo>
                  <a:pt x="171" y="194"/>
                  <a:pt x="171" y="194"/>
                  <a:pt x="171" y="194"/>
                </a:cubicBezTo>
                <a:cubicBezTo>
                  <a:pt x="170" y="193"/>
                  <a:pt x="168" y="193"/>
                  <a:pt x="166" y="193"/>
                </a:cubicBezTo>
                <a:cubicBezTo>
                  <a:pt x="165" y="193"/>
                  <a:pt x="163" y="194"/>
                  <a:pt x="162" y="196"/>
                </a:cubicBezTo>
                <a:cubicBezTo>
                  <a:pt x="161" y="197"/>
                  <a:pt x="161" y="199"/>
                  <a:pt x="161" y="201"/>
                </a:cubicBezTo>
                <a:cubicBezTo>
                  <a:pt x="161" y="202"/>
                  <a:pt x="162" y="204"/>
                  <a:pt x="163" y="205"/>
                </a:cubicBezTo>
                <a:cubicBezTo>
                  <a:pt x="188" y="224"/>
                  <a:pt x="188" y="224"/>
                  <a:pt x="188" y="224"/>
                </a:cubicBezTo>
                <a:cubicBezTo>
                  <a:pt x="188" y="224"/>
                  <a:pt x="188" y="224"/>
                  <a:pt x="188" y="224"/>
                </a:cubicBezTo>
                <a:cubicBezTo>
                  <a:pt x="187" y="224"/>
                  <a:pt x="186" y="225"/>
                  <a:pt x="185" y="225"/>
                </a:cubicBezTo>
                <a:cubicBezTo>
                  <a:pt x="182" y="225"/>
                  <a:pt x="179" y="226"/>
                  <a:pt x="176" y="226"/>
                </a:cubicBezTo>
                <a:cubicBezTo>
                  <a:pt x="168" y="226"/>
                  <a:pt x="158" y="223"/>
                  <a:pt x="151" y="220"/>
                </a:cubicBezTo>
                <a:cubicBezTo>
                  <a:pt x="151" y="220"/>
                  <a:pt x="151" y="220"/>
                  <a:pt x="151" y="220"/>
                </a:cubicBezTo>
                <a:cubicBezTo>
                  <a:pt x="151" y="220"/>
                  <a:pt x="151" y="220"/>
                  <a:pt x="151" y="220"/>
                </a:cubicBezTo>
                <a:cubicBezTo>
                  <a:pt x="153" y="212"/>
                  <a:pt x="152" y="205"/>
                  <a:pt x="151" y="201"/>
                </a:cubicBezTo>
                <a:cubicBezTo>
                  <a:pt x="149" y="193"/>
                  <a:pt x="141" y="188"/>
                  <a:pt x="131" y="18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n-lt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8D8CA6-2132-3B4A-BC60-9F91E4B1458B}"/>
              </a:ext>
            </a:extLst>
          </p:cNvPr>
          <p:cNvGrpSpPr/>
          <p:nvPr userDrawn="1"/>
        </p:nvGrpSpPr>
        <p:grpSpPr>
          <a:xfrm>
            <a:off x="380999" y="1577830"/>
            <a:ext cx="11429980" cy="4734070"/>
            <a:chOff x="380999" y="1577845"/>
            <a:chExt cx="11520823" cy="5122866"/>
          </a:xfrm>
          <a:noFill/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AE293C8-14C3-874B-8890-DD874D9F5187}"/>
                </a:ext>
              </a:extLst>
            </p:cNvPr>
            <p:cNvSpPr/>
            <p:nvPr userDrawn="1"/>
          </p:nvSpPr>
          <p:spPr>
            <a:xfrm>
              <a:off x="380999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956D8B7-72A3-4147-AD60-AFE0126E0C59}"/>
                </a:ext>
              </a:extLst>
            </p:cNvPr>
            <p:cNvSpPr/>
            <p:nvPr userDrawn="1"/>
          </p:nvSpPr>
          <p:spPr>
            <a:xfrm>
              <a:off x="1661715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88FFDCF-08AC-A745-A14B-1FB83D20EF87}"/>
                </a:ext>
              </a:extLst>
            </p:cNvPr>
            <p:cNvSpPr/>
            <p:nvPr userDrawn="1"/>
          </p:nvSpPr>
          <p:spPr>
            <a:xfrm>
              <a:off x="2942432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2B6DE6F-DAF8-E246-AB81-6B639342348F}"/>
                </a:ext>
              </a:extLst>
            </p:cNvPr>
            <p:cNvSpPr/>
            <p:nvPr userDrawn="1"/>
          </p:nvSpPr>
          <p:spPr>
            <a:xfrm>
              <a:off x="4223148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3841CF2-263C-B04E-9960-36397C49999B}"/>
                </a:ext>
              </a:extLst>
            </p:cNvPr>
            <p:cNvSpPr/>
            <p:nvPr userDrawn="1"/>
          </p:nvSpPr>
          <p:spPr>
            <a:xfrm>
              <a:off x="5503865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2987178-6410-AF4D-A95C-0F3F1BDEE23D}"/>
                </a:ext>
              </a:extLst>
            </p:cNvPr>
            <p:cNvSpPr/>
            <p:nvPr userDrawn="1"/>
          </p:nvSpPr>
          <p:spPr>
            <a:xfrm>
              <a:off x="380999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970435B-0CE9-444F-B4A6-D7E0FE1E8098}"/>
                </a:ext>
              </a:extLst>
            </p:cNvPr>
            <p:cNvSpPr/>
            <p:nvPr userDrawn="1"/>
          </p:nvSpPr>
          <p:spPr>
            <a:xfrm>
              <a:off x="1661715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637EA29-2A06-9242-B2F2-EA7F43329956}"/>
                </a:ext>
              </a:extLst>
            </p:cNvPr>
            <p:cNvSpPr/>
            <p:nvPr userDrawn="1"/>
          </p:nvSpPr>
          <p:spPr>
            <a:xfrm>
              <a:off x="2942432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A48AEFC-712D-D044-81E5-6C1E41110759}"/>
                </a:ext>
              </a:extLst>
            </p:cNvPr>
            <p:cNvSpPr/>
            <p:nvPr userDrawn="1"/>
          </p:nvSpPr>
          <p:spPr>
            <a:xfrm>
              <a:off x="4223148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7CBE003-D5E8-864C-98FA-9796248CE2AC}"/>
                </a:ext>
              </a:extLst>
            </p:cNvPr>
            <p:cNvSpPr/>
            <p:nvPr userDrawn="1"/>
          </p:nvSpPr>
          <p:spPr>
            <a:xfrm>
              <a:off x="5503865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DE82A5-95E4-6C4B-B11D-D53B6705F30D}"/>
                </a:ext>
              </a:extLst>
            </p:cNvPr>
            <p:cNvSpPr/>
            <p:nvPr userDrawn="1"/>
          </p:nvSpPr>
          <p:spPr>
            <a:xfrm>
              <a:off x="380999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D3153DA-7E96-5A48-85FB-7AA1D84749D2}"/>
                </a:ext>
              </a:extLst>
            </p:cNvPr>
            <p:cNvSpPr/>
            <p:nvPr userDrawn="1"/>
          </p:nvSpPr>
          <p:spPr>
            <a:xfrm>
              <a:off x="1661715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84E1B72-B1CA-DE40-964D-0211741FA050}"/>
                </a:ext>
              </a:extLst>
            </p:cNvPr>
            <p:cNvSpPr/>
            <p:nvPr userDrawn="1"/>
          </p:nvSpPr>
          <p:spPr>
            <a:xfrm>
              <a:off x="2942432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EDEA1F2-0336-5941-9F8D-A8F560A28115}"/>
                </a:ext>
              </a:extLst>
            </p:cNvPr>
            <p:cNvSpPr/>
            <p:nvPr userDrawn="1"/>
          </p:nvSpPr>
          <p:spPr>
            <a:xfrm>
              <a:off x="4223148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57AB087-9AA7-2D4E-A82A-605B50372D51}"/>
                </a:ext>
              </a:extLst>
            </p:cNvPr>
            <p:cNvSpPr/>
            <p:nvPr userDrawn="1"/>
          </p:nvSpPr>
          <p:spPr>
            <a:xfrm>
              <a:off x="5503865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F447629-D1B9-0546-851F-E0D5ED605B7A}"/>
                </a:ext>
              </a:extLst>
            </p:cNvPr>
            <p:cNvSpPr/>
            <p:nvPr userDrawn="1"/>
          </p:nvSpPr>
          <p:spPr>
            <a:xfrm>
              <a:off x="6784581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E9B1291-33A4-EE48-806C-B5D7A1613345}"/>
                </a:ext>
              </a:extLst>
            </p:cNvPr>
            <p:cNvSpPr/>
            <p:nvPr userDrawn="1"/>
          </p:nvSpPr>
          <p:spPr>
            <a:xfrm>
              <a:off x="6784581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9CEBC75-F9B2-DF40-8FAB-B56A760AED4B}"/>
                </a:ext>
              </a:extLst>
            </p:cNvPr>
            <p:cNvSpPr/>
            <p:nvPr userDrawn="1"/>
          </p:nvSpPr>
          <p:spPr>
            <a:xfrm>
              <a:off x="6784581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E5FF759-951A-054F-9F4A-482FE7225052}"/>
                </a:ext>
              </a:extLst>
            </p:cNvPr>
            <p:cNvSpPr/>
            <p:nvPr userDrawn="1"/>
          </p:nvSpPr>
          <p:spPr>
            <a:xfrm>
              <a:off x="8065298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0EB0590-F226-6748-B645-71C913F9B674}"/>
                </a:ext>
              </a:extLst>
            </p:cNvPr>
            <p:cNvSpPr/>
            <p:nvPr userDrawn="1"/>
          </p:nvSpPr>
          <p:spPr>
            <a:xfrm>
              <a:off x="8065298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D31B860-B762-A94B-B4E7-355AC4826289}"/>
                </a:ext>
              </a:extLst>
            </p:cNvPr>
            <p:cNvSpPr/>
            <p:nvPr userDrawn="1"/>
          </p:nvSpPr>
          <p:spPr>
            <a:xfrm>
              <a:off x="8065298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82F9D60-F80B-2F4A-9903-3996F96A22C1}"/>
                </a:ext>
              </a:extLst>
            </p:cNvPr>
            <p:cNvSpPr/>
            <p:nvPr userDrawn="1"/>
          </p:nvSpPr>
          <p:spPr>
            <a:xfrm>
              <a:off x="380999" y="5419994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C6B9A7-FBBB-F541-A935-BD7AF34D2A23}"/>
                </a:ext>
              </a:extLst>
            </p:cNvPr>
            <p:cNvSpPr/>
            <p:nvPr userDrawn="1"/>
          </p:nvSpPr>
          <p:spPr>
            <a:xfrm>
              <a:off x="1661715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53EEC05-B7DA-1540-9D32-177152835D78}"/>
                </a:ext>
              </a:extLst>
            </p:cNvPr>
            <p:cNvSpPr/>
            <p:nvPr userDrawn="1"/>
          </p:nvSpPr>
          <p:spPr>
            <a:xfrm>
              <a:off x="2942432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F87792-0038-E245-A756-AFA193BEC33C}"/>
                </a:ext>
              </a:extLst>
            </p:cNvPr>
            <p:cNvSpPr/>
            <p:nvPr userDrawn="1"/>
          </p:nvSpPr>
          <p:spPr>
            <a:xfrm>
              <a:off x="4223148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63EA47D-7036-6149-BFDD-AE64B4F0440E}"/>
                </a:ext>
              </a:extLst>
            </p:cNvPr>
            <p:cNvSpPr/>
            <p:nvPr userDrawn="1"/>
          </p:nvSpPr>
          <p:spPr>
            <a:xfrm>
              <a:off x="5503865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4CBC1BB-E618-4143-8102-0EE9DB6F72F6}"/>
                </a:ext>
              </a:extLst>
            </p:cNvPr>
            <p:cNvSpPr/>
            <p:nvPr userDrawn="1"/>
          </p:nvSpPr>
          <p:spPr>
            <a:xfrm>
              <a:off x="6784581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6302F22-33DC-404D-B9F7-4999125BE1C0}"/>
                </a:ext>
              </a:extLst>
            </p:cNvPr>
            <p:cNvSpPr/>
            <p:nvPr userDrawn="1"/>
          </p:nvSpPr>
          <p:spPr>
            <a:xfrm>
              <a:off x="8065298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3913E2F-D6C7-6E4C-AF84-F30990D1C5F1}"/>
                </a:ext>
              </a:extLst>
            </p:cNvPr>
            <p:cNvSpPr/>
            <p:nvPr userDrawn="1"/>
          </p:nvSpPr>
          <p:spPr>
            <a:xfrm>
              <a:off x="9343202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8F6AD2D-9784-F642-A106-04B3A189A305}"/>
                </a:ext>
              </a:extLst>
            </p:cNvPr>
            <p:cNvSpPr/>
            <p:nvPr userDrawn="1"/>
          </p:nvSpPr>
          <p:spPr>
            <a:xfrm>
              <a:off x="9343202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5BAA71B-3977-2C45-BFCD-DD42EE282F3A}"/>
                </a:ext>
              </a:extLst>
            </p:cNvPr>
            <p:cNvSpPr/>
            <p:nvPr userDrawn="1"/>
          </p:nvSpPr>
          <p:spPr>
            <a:xfrm>
              <a:off x="9343202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09A6B8D-0BC6-844C-98BC-26714B74B89C}"/>
                </a:ext>
              </a:extLst>
            </p:cNvPr>
            <p:cNvSpPr/>
            <p:nvPr userDrawn="1"/>
          </p:nvSpPr>
          <p:spPr>
            <a:xfrm>
              <a:off x="9343202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8F3FD9C-200A-6341-94B3-0C1EB6DACAB0}"/>
                </a:ext>
              </a:extLst>
            </p:cNvPr>
            <p:cNvSpPr/>
            <p:nvPr userDrawn="1"/>
          </p:nvSpPr>
          <p:spPr>
            <a:xfrm>
              <a:off x="10621105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38373EE-C7AD-A948-BF2D-EFDCBD86A63D}"/>
                </a:ext>
              </a:extLst>
            </p:cNvPr>
            <p:cNvSpPr/>
            <p:nvPr userDrawn="1"/>
          </p:nvSpPr>
          <p:spPr>
            <a:xfrm>
              <a:off x="10621105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D9BF3B8-1553-CB43-861A-0C55AC833BFD}"/>
                </a:ext>
              </a:extLst>
            </p:cNvPr>
            <p:cNvSpPr/>
            <p:nvPr userDrawn="1"/>
          </p:nvSpPr>
          <p:spPr>
            <a:xfrm>
              <a:off x="10621105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6D0F4D3-BA10-E141-99A5-7B49C20DF11A}"/>
                </a:ext>
              </a:extLst>
            </p:cNvPr>
            <p:cNvSpPr/>
            <p:nvPr userDrawn="1"/>
          </p:nvSpPr>
          <p:spPr>
            <a:xfrm>
              <a:off x="10621105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</p:grpSp>
      <p:sp>
        <p:nvSpPr>
          <p:cNvPr id="37" name="Freeform 69">
            <a:extLst>
              <a:ext uri="{FF2B5EF4-FFF2-40B4-BE49-F238E27FC236}">
                <a16:creationId xmlns:a16="http://schemas.microsoft.com/office/drawing/2014/main" id="{3634B592-2BB6-5C4B-A72F-5EE93BA6F81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25653" y="1967482"/>
            <a:ext cx="499664" cy="424950"/>
          </a:xfrm>
          <a:custGeom>
            <a:avLst/>
            <a:gdLst>
              <a:gd name="T0" fmla="*/ 90 w 289"/>
              <a:gd name="T1" fmla="*/ 246 h 246"/>
              <a:gd name="T2" fmla="*/ 86 w 289"/>
              <a:gd name="T3" fmla="*/ 244 h 246"/>
              <a:gd name="T4" fmla="*/ 2 w 289"/>
              <a:gd name="T5" fmla="*/ 160 h 246"/>
              <a:gd name="T6" fmla="*/ 2 w 289"/>
              <a:gd name="T7" fmla="*/ 152 h 246"/>
              <a:gd name="T8" fmla="*/ 44 w 289"/>
              <a:gd name="T9" fmla="*/ 110 h 246"/>
              <a:gd name="T10" fmla="*/ 53 w 289"/>
              <a:gd name="T11" fmla="*/ 110 h 246"/>
              <a:gd name="T12" fmla="*/ 90 w 289"/>
              <a:gd name="T13" fmla="*/ 148 h 246"/>
              <a:gd name="T14" fmla="*/ 236 w 289"/>
              <a:gd name="T15" fmla="*/ 2 h 246"/>
              <a:gd name="T16" fmla="*/ 245 w 289"/>
              <a:gd name="T17" fmla="*/ 2 h 246"/>
              <a:gd name="T18" fmla="*/ 287 w 289"/>
              <a:gd name="T19" fmla="*/ 44 h 246"/>
              <a:gd name="T20" fmla="*/ 287 w 289"/>
              <a:gd name="T21" fmla="*/ 52 h 246"/>
              <a:gd name="T22" fmla="*/ 95 w 289"/>
              <a:gd name="T23" fmla="*/ 244 h 246"/>
              <a:gd name="T24" fmla="*/ 90 w 289"/>
              <a:gd name="T25" fmla="*/ 246 h 246"/>
              <a:gd name="T26" fmla="*/ 15 w 289"/>
              <a:gd name="T27" fmla="*/ 156 h 246"/>
              <a:gd name="T28" fmla="*/ 90 w 289"/>
              <a:gd name="T29" fmla="*/ 232 h 246"/>
              <a:gd name="T30" fmla="*/ 274 w 289"/>
              <a:gd name="T31" fmla="*/ 48 h 246"/>
              <a:gd name="T32" fmla="*/ 240 w 289"/>
              <a:gd name="T33" fmla="*/ 15 h 246"/>
              <a:gd name="T34" fmla="*/ 95 w 289"/>
              <a:gd name="T35" fmla="*/ 160 h 246"/>
              <a:gd name="T36" fmla="*/ 86 w 289"/>
              <a:gd name="T37" fmla="*/ 160 h 246"/>
              <a:gd name="T38" fmla="*/ 48 w 289"/>
              <a:gd name="T39" fmla="*/ 123 h 246"/>
              <a:gd name="T40" fmla="*/ 15 w 289"/>
              <a:gd name="T41" fmla="*/ 15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89" h="246">
                <a:moveTo>
                  <a:pt x="90" y="246"/>
                </a:moveTo>
                <a:cubicBezTo>
                  <a:pt x="89" y="246"/>
                  <a:pt x="87" y="246"/>
                  <a:pt x="86" y="244"/>
                </a:cubicBezTo>
                <a:cubicBezTo>
                  <a:pt x="2" y="160"/>
                  <a:pt x="2" y="160"/>
                  <a:pt x="2" y="160"/>
                </a:cubicBezTo>
                <a:cubicBezTo>
                  <a:pt x="0" y="158"/>
                  <a:pt x="0" y="154"/>
                  <a:pt x="2" y="152"/>
                </a:cubicBezTo>
                <a:cubicBezTo>
                  <a:pt x="44" y="110"/>
                  <a:pt x="44" y="110"/>
                  <a:pt x="44" y="110"/>
                </a:cubicBezTo>
                <a:cubicBezTo>
                  <a:pt x="47" y="108"/>
                  <a:pt x="50" y="108"/>
                  <a:pt x="53" y="110"/>
                </a:cubicBezTo>
                <a:cubicBezTo>
                  <a:pt x="90" y="148"/>
                  <a:pt x="90" y="148"/>
                  <a:pt x="90" y="148"/>
                </a:cubicBezTo>
                <a:cubicBezTo>
                  <a:pt x="236" y="2"/>
                  <a:pt x="236" y="2"/>
                  <a:pt x="236" y="2"/>
                </a:cubicBezTo>
                <a:cubicBezTo>
                  <a:pt x="239" y="0"/>
                  <a:pt x="242" y="0"/>
                  <a:pt x="245" y="2"/>
                </a:cubicBezTo>
                <a:cubicBezTo>
                  <a:pt x="287" y="44"/>
                  <a:pt x="287" y="44"/>
                  <a:pt x="287" y="44"/>
                </a:cubicBezTo>
                <a:cubicBezTo>
                  <a:pt x="289" y="46"/>
                  <a:pt x="289" y="50"/>
                  <a:pt x="287" y="52"/>
                </a:cubicBezTo>
                <a:cubicBezTo>
                  <a:pt x="95" y="244"/>
                  <a:pt x="95" y="244"/>
                  <a:pt x="95" y="244"/>
                </a:cubicBezTo>
                <a:cubicBezTo>
                  <a:pt x="94" y="246"/>
                  <a:pt x="92" y="246"/>
                  <a:pt x="90" y="246"/>
                </a:cubicBezTo>
                <a:close/>
                <a:moveTo>
                  <a:pt x="15" y="156"/>
                </a:moveTo>
                <a:cubicBezTo>
                  <a:pt x="90" y="232"/>
                  <a:pt x="90" y="232"/>
                  <a:pt x="90" y="232"/>
                </a:cubicBezTo>
                <a:cubicBezTo>
                  <a:pt x="274" y="48"/>
                  <a:pt x="274" y="48"/>
                  <a:pt x="274" y="48"/>
                </a:cubicBezTo>
                <a:cubicBezTo>
                  <a:pt x="240" y="15"/>
                  <a:pt x="240" y="15"/>
                  <a:pt x="240" y="15"/>
                </a:cubicBezTo>
                <a:cubicBezTo>
                  <a:pt x="95" y="160"/>
                  <a:pt x="95" y="160"/>
                  <a:pt x="95" y="160"/>
                </a:cubicBezTo>
                <a:cubicBezTo>
                  <a:pt x="92" y="163"/>
                  <a:pt x="89" y="163"/>
                  <a:pt x="86" y="160"/>
                </a:cubicBezTo>
                <a:cubicBezTo>
                  <a:pt x="48" y="123"/>
                  <a:pt x="48" y="123"/>
                  <a:pt x="48" y="123"/>
                </a:cubicBezTo>
                <a:lnTo>
                  <a:pt x="15" y="1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2"/>
              </a:solidFill>
              <a:latin typeface="+mj-lt"/>
            </a:endParaRPr>
          </a:p>
        </p:txBody>
      </p:sp>
      <p:grpSp>
        <p:nvGrpSpPr>
          <p:cNvPr id="91" name="Group 98">
            <a:extLst>
              <a:ext uri="{FF2B5EF4-FFF2-40B4-BE49-F238E27FC236}">
                <a16:creationId xmlns:a16="http://schemas.microsoft.com/office/drawing/2014/main" id="{9AC922D9-7CEE-B448-86D3-66DA557B7FF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084826" y="5548256"/>
            <a:ext cx="448560" cy="372925"/>
            <a:chOff x="1371" y="1755"/>
            <a:chExt cx="427" cy="355"/>
          </a:xfrm>
          <a:solidFill>
            <a:schemeClr val="accent1"/>
          </a:solidFill>
        </p:grpSpPr>
        <p:sp>
          <p:nvSpPr>
            <p:cNvPr id="92" name="Freeform 99">
              <a:extLst>
                <a:ext uri="{FF2B5EF4-FFF2-40B4-BE49-F238E27FC236}">
                  <a16:creationId xmlns:a16="http://schemas.microsoft.com/office/drawing/2014/main" id="{6DD3FF56-53E8-3945-A690-6D0C81F640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1" y="1755"/>
              <a:ext cx="427" cy="355"/>
            </a:xfrm>
            <a:custGeom>
              <a:avLst/>
              <a:gdLst>
                <a:gd name="T0" fmla="*/ 282 w 288"/>
                <a:gd name="T1" fmla="*/ 240 h 240"/>
                <a:gd name="T2" fmla="*/ 6 w 288"/>
                <a:gd name="T3" fmla="*/ 240 h 240"/>
                <a:gd name="T4" fmla="*/ 0 w 288"/>
                <a:gd name="T5" fmla="*/ 234 h 240"/>
                <a:gd name="T6" fmla="*/ 0 w 288"/>
                <a:gd name="T7" fmla="*/ 6 h 240"/>
                <a:gd name="T8" fmla="*/ 6 w 288"/>
                <a:gd name="T9" fmla="*/ 0 h 240"/>
                <a:gd name="T10" fmla="*/ 282 w 288"/>
                <a:gd name="T11" fmla="*/ 0 h 240"/>
                <a:gd name="T12" fmla="*/ 288 w 288"/>
                <a:gd name="T13" fmla="*/ 6 h 240"/>
                <a:gd name="T14" fmla="*/ 288 w 288"/>
                <a:gd name="T15" fmla="*/ 234 h 240"/>
                <a:gd name="T16" fmla="*/ 282 w 288"/>
                <a:gd name="T17" fmla="*/ 240 h 240"/>
                <a:gd name="T18" fmla="*/ 12 w 288"/>
                <a:gd name="T19" fmla="*/ 228 h 240"/>
                <a:gd name="T20" fmla="*/ 276 w 288"/>
                <a:gd name="T21" fmla="*/ 228 h 240"/>
                <a:gd name="T22" fmla="*/ 276 w 288"/>
                <a:gd name="T23" fmla="*/ 12 h 240"/>
                <a:gd name="T24" fmla="*/ 12 w 288"/>
                <a:gd name="T25" fmla="*/ 12 h 240"/>
                <a:gd name="T26" fmla="*/ 12 w 288"/>
                <a:gd name="T27" fmla="*/ 22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8" h="240">
                  <a:moveTo>
                    <a:pt x="282" y="240"/>
                  </a:moveTo>
                  <a:cubicBezTo>
                    <a:pt x="6" y="240"/>
                    <a:pt x="6" y="240"/>
                    <a:pt x="6" y="240"/>
                  </a:cubicBezTo>
                  <a:cubicBezTo>
                    <a:pt x="3" y="240"/>
                    <a:pt x="0" y="237"/>
                    <a:pt x="0" y="23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234"/>
                    <a:pt x="288" y="234"/>
                    <a:pt x="288" y="234"/>
                  </a:cubicBezTo>
                  <a:cubicBezTo>
                    <a:pt x="288" y="237"/>
                    <a:pt x="285" y="240"/>
                    <a:pt x="282" y="240"/>
                  </a:cubicBezTo>
                  <a:close/>
                  <a:moveTo>
                    <a:pt x="12" y="228"/>
                  </a:moveTo>
                  <a:cubicBezTo>
                    <a:pt x="276" y="228"/>
                    <a:pt x="276" y="228"/>
                    <a:pt x="276" y="228"/>
                  </a:cubicBezTo>
                  <a:cubicBezTo>
                    <a:pt x="276" y="12"/>
                    <a:pt x="276" y="12"/>
                    <a:pt x="27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3" name="Freeform 100">
              <a:extLst>
                <a:ext uri="{FF2B5EF4-FFF2-40B4-BE49-F238E27FC236}">
                  <a16:creationId xmlns:a16="http://schemas.microsoft.com/office/drawing/2014/main" id="{B9DD30D6-7FC5-4E4B-AA29-A488CEB79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7" y="1790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0 w 48"/>
                <a:gd name="T5" fmla="*/ 6 h 48"/>
                <a:gd name="T6" fmla="*/ 6 w 48"/>
                <a:gd name="T7" fmla="*/ 0 h 48"/>
                <a:gd name="T8" fmla="*/ 42 w 48"/>
                <a:gd name="T9" fmla="*/ 0 h 48"/>
                <a:gd name="T10" fmla="*/ 48 w 48"/>
                <a:gd name="T11" fmla="*/ 6 h 48"/>
                <a:gd name="T12" fmla="*/ 42 w 48"/>
                <a:gd name="T13" fmla="*/ 12 h 48"/>
                <a:gd name="T14" fmla="*/ 12 w 48"/>
                <a:gd name="T15" fmla="*/ 12 h 48"/>
                <a:gd name="T16" fmla="*/ 12 w 48"/>
                <a:gd name="T17" fmla="*/ 42 h 48"/>
                <a:gd name="T18" fmla="*/ 6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4" name="Freeform 101">
              <a:extLst>
                <a:ext uri="{FF2B5EF4-FFF2-40B4-BE49-F238E27FC236}">
                  <a16:creationId xmlns:a16="http://schemas.microsoft.com/office/drawing/2014/main" id="{B598F935-A581-034B-89D4-127294ECE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1" y="1790"/>
              <a:ext cx="71" cy="71"/>
            </a:xfrm>
            <a:custGeom>
              <a:avLst/>
              <a:gdLst>
                <a:gd name="T0" fmla="*/ 42 w 48"/>
                <a:gd name="T1" fmla="*/ 48 h 48"/>
                <a:gd name="T2" fmla="*/ 36 w 48"/>
                <a:gd name="T3" fmla="*/ 42 h 48"/>
                <a:gd name="T4" fmla="*/ 36 w 48"/>
                <a:gd name="T5" fmla="*/ 12 h 48"/>
                <a:gd name="T6" fmla="*/ 6 w 48"/>
                <a:gd name="T7" fmla="*/ 12 h 48"/>
                <a:gd name="T8" fmla="*/ 0 w 48"/>
                <a:gd name="T9" fmla="*/ 6 h 48"/>
                <a:gd name="T10" fmla="*/ 6 w 48"/>
                <a:gd name="T11" fmla="*/ 0 h 48"/>
                <a:gd name="T12" fmla="*/ 42 w 48"/>
                <a:gd name="T13" fmla="*/ 0 h 48"/>
                <a:gd name="T14" fmla="*/ 48 w 48"/>
                <a:gd name="T15" fmla="*/ 6 h 48"/>
                <a:gd name="T16" fmla="*/ 48 w 48"/>
                <a:gd name="T17" fmla="*/ 42 h 48"/>
                <a:gd name="T18" fmla="*/ 42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42" y="48"/>
                  </a:moveTo>
                  <a:cubicBezTo>
                    <a:pt x="39" y="48"/>
                    <a:pt x="36" y="45"/>
                    <a:pt x="36" y="4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5"/>
                    <a:pt x="45" y="48"/>
                    <a:pt x="4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5" name="Freeform 102">
              <a:extLst>
                <a:ext uri="{FF2B5EF4-FFF2-40B4-BE49-F238E27FC236}">
                  <a16:creationId xmlns:a16="http://schemas.microsoft.com/office/drawing/2014/main" id="{24EC5BA8-8063-3241-A2BA-5D3F0C810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7" y="2004"/>
              <a:ext cx="71" cy="71"/>
            </a:xfrm>
            <a:custGeom>
              <a:avLst/>
              <a:gdLst>
                <a:gd name="T0" fmla="*/ 42 w 48"/>
                <a:gd name="T1" fmla="*/ 48 h 48"/>
                <a:gd name="T2" fmla="*/ 6 w 48"/>
                <a:gd name="T3" fmla="*/ 48 h 48"/>
                <a:gd name="T4" fmla="*/ 0 w 48"/>
                <a:gd name="T5" fmla="*/ 42 h 48"/>
                <a:gd name="T6" fmla="*/ 0 w 48"/>
                <a:gd name="T7" fmla="*/ 6 h 48"/>
                <a:gd name="T8" fmla="*/ 6 w 48"/>
                <a:gd name="T9" fmla="*/ 0 h 48"/>
                <a:gd name="T10" fmla="*/ 12 w 48"/>
                <a:gd name="T11" fmla="*/ 6 h 48"/>
                <a:gd name="T12" fmla="*/ 12 w 48"/>
                <a:gd name="T13" fmla="*/ 36 h 48"/>
                <a:gd name="T14" fmla="*/ 42 w 48"/>
                <a:gd name="T15" fmla="*/ 36 h 48"/>
                <a:gd name="T16" fmla="*/ 48 w 48"/>
                <a:gd name="T17" fmla="*/ 42 h 48"/>
                <a:gd name="T18" fmla="*/ 42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42" y="48"/>
                  </a:moveTo>
                  <a:cubicBezTo>
                    <a:pt x="6" y="48"/>
                    <a:pt x="6" y="48"/>
                    <a:pt x="6" y="48"/>
                  </a:cubicBez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5" y="36"/>
                    <a:pt x="48" y="39"/>
                    <a:pt x="48" y="42"/>
                  </a:cubicBezTo>
                  <a:cubicBezTo>
                    <a:pt x="48" y="45"/>
                    <a:pt x="45" y="48"/>
                    <a:pt x="4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6" name="Freeform 103">
              <a:extLst>
                <a:ext uri="{FF2B5EF4-FFF2-40B4-BE49-F238E27FC236}">
                  <a16:creationId xmlns:a16="http://schemas.microsoft.com/office/drawing/2014/main" id="{CF8C2DB6-381F-254A-B48E-15AFF4C7C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1" y="2004"/>
              <a:ext cx="71" cy="71"/>
            </a:xfrm>
            <a:custGeom>
              <a:avLst/>
              <a:gdLst>
                <a:gd name="T0" fmla="*/ 42 w 48"/>
                <a:gd name="T1" fmla="*/ 48 h 48"/>
                <a:gd name="T2" fmla="*/ 6 w 48"/>
                <a:gd name="T3" fmla="*/ 48 h 48"/>
                <a:gd name="T4" fmla="*/ 0 w 48"/>
                <a:gd name="T5" fmla="*/ 42 h 48"/>
                <a:gd name="T6" fmla="*/ 6 w 48"/>
                <a:gd name="T7" fmla="*/ 36 h 48"/>
                <a:gd name="T8" fmla="*/ 36 w 48"/>
                <a:gd name="T9" fmla="*/ 36 h 48"/>
                <a:gd name="T10" fmla="*/ 36 w 48"/>
                <a:gd name="T11" fmla="*/ 6 h 48"/>
                <a:gd name="T12" fmla="*/ 42 w 48"/>
                <a:gd name="T13" fmla="*/ 0 h 48"/>
                <a:gd name="T14" fmla="*/ 48 w 48"/>
                <a:gd name="T15" fmla="*/ 6 h 48"/>
                <a:gd name="T16" fmla="*/ 48 w 48"/>
                <a:gd name="T17" fmla="*/ 42 h 48"/>
                <a:gd name="T18" fmla="*/ 42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42" y="48"/>
                  </a:moveTo>
                  <a:cubicBezTo>
                    <a:pt x="6" y="48"/>
                    <a:pt x="6" y="48"/>
                    <a:pt x="6" y="48"/>
                  </a:cubicBezTo>
                  <a:cubicBezTo>
                    <a:pt x="3" y="48"/>
                    <a:pt x="0" y="45"/>
                    <a:pt x="0" y="42"/>
                  </a:cubicBezTo>
                  <a:cubicBezTo>
                    <a:pt x="0" y="39"/>
                    <a:pt x="3" y="36"/>
                    <a:pt x="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3"/>
                    <a:pt x="39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5"/>
                    <a:pt x="45" y="48"/>
                    <a:pt x="4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7" name="Freeform 104">
              <a:extLst>
                <a:ext uri="{FF2B5EF4-FFF2-40B4-BE49-F238E27FC236}">
                  <a16:creationId xmlns:a16="http://schemas.microsoft.com/office/drawing/2014/main" id="{0667E557-C3C5-454F-BFFD-0892A85D1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1" y="1844"/>
              <a:ext cx="286" cy="177"/>
            </a:xfrm>
            <a:custGeom>
              <a:avLst/>
              <a:gdLst>
                <a:gd name="T0" fmla="*/ 97 w 193"/>
                <a:gd name="T1" fmla="*/ 120 h 120"/>
                <a:gd name="T2" fmla="*/ 2 w 193"/>
                <a:gd name="T3" fmla="*/ 64 h 120"/>
                <a:gd name="T4" fmla="*/ 2 w 193"/>
                <a:gd name="T5" fmla="*/ 56 h 120"/>
                <a:gd name="T6" fmla="*/ 97 w 193"/>
                <a:gd name="T7" fmla="*/ 0 h 120"/>
                <a:gd name="T8" fmla="*/ 191 w 193"/>
                <a:gd name="T9" fmla="*/ 56 h 120"/>
                <a:gd name="T10" fmla="*/ 191 w 193"/>
                <a:gd name="T11" fmla="*/ 64 h 120"/>
                <a:gd name="T12" fmla="*/ 97 w 193"/>
                <a:gd name="T13" fmla="*/ 120 h 120"/>
                <a:gd name="T14" fmla="*/ 15 w 193"/>
                <a:gd name="T15" fmla="*/ 60 h 120"/>
                <a:gd name="T16" fmla="*/ 97 w 193"/>
                <a:gd name="T17" fmla="*/ 108 h 120"/>
                <a:gd name="T18" fmla="*/ 179 w 193"/>
                <a:gd name="T19" fmla="*/ 60 h 120"/>
                <a:gd name="T20" fmla="*/ 97 w 193"/>
                <a:gd name="T21" fmla="*/ 12 h 120"/>
                <a:gd name="T22" fmla="*/ 15 w 193"/>
                <a:gd name="T23" fmla="*/ 6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3" h="120">
                  <a:moveTo>
                    <a:pt x="97" y="120"/>
                  </a:moveTo>
                  <a:cubicBezTo>
                    <a:pt x="53" y="120"/>
                    <a:pt x="4" y="66"/>
                    <a:pt x="2" y="64"/>
                  </a:cubicBezTo>
                  <a:cubicBezTo>
                    <a:pt x="0" y="62"/>
                    <a:pt x="0" y="58"/>
                    <a:pt x="2" y="56"/>
                  </a:cubicBezTo>
                  <a:cubicBezTo>
                    <a:pt x="4" y="54"/>
                    <a:pt x="53" y="0"/>
                    <a:pt x="97" y="0"/>
                  </a:cubicBezTo>
                  <a:cubicBezTo>
                    <a:pt x="141" y="0"/>
                    <a:pt x="189" y="54"/>
                    <a:pt x="191" y="56"/>
                  </a:cubicBezTo>
                  <a:cubicBezTo>
                    <a:pt x="193" y="58"/>
                    <a:pt x="193" y="62"/>
                    <a:pt x="191" y="64"/>
                  </a:cubicBezTo>
                  <a:cubicBezTo>
                    <a:pt x="189" y="66"/>
                    <a:pt x="141" y="120"/>
                    <a:pt x="97" y="120"/>
                  </a:cubicBezTo>
                  <a:close/>
                  <a:moveTo>
                    <a:pt x="15" y="60"/>
                  </a:moveTo>
                  <a:cubicBezTo>
                    <a:pt x="27" y="72"/>
                    <a:pt x="64" y="108"/>
                    <a:pt x="97" y="108"/>
                  </a:cubicBezTo>
                  <a:cubicBezTo>
                    <a:pt x="129" y="108"/>
                    <a:pt x="167" y="72"/>
                    <a:pt x="179" y="60"/>
                  </a:cubicBezTo>
                  <a:cubicBezTo>
                    <a:pt x="167" y="48"/>
                    <a:pt x="129" y="12"/>
                    <a:pt x="97" y="12"/>
                  </a:cubicBezTo>
                  <a:cubicBezTo>
                    <a:pt x="64" y="12"/>
                    <a:pt x="27" y="48"/>
                    <a:pt x="15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8" name="Freeform 105">
              <a:extLst>
                <a:ext uri="{FF2B5EF4-FFF2-40B4-BE49-F238E27FC236}">
                  <a16:creationId xmlns:a16="http://schemas.microsoft.com/office/drawing/2014/main" id="{3BB22AA7-DF3C-C443-90C8-1FB2B5423A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31" y="1879"/>
              <a:ext cx="107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9" name="Oval 106">
              <a:extLst>
                <a:ext uri="{FF2B5EF4-FFF2-40B4-BE49-F238E27FC236}">
                  <a16:creationId xmlns:a16="http://schemas.microsoft.com/office/drawing/2014/main" id="{840F5257-5088-364D-878D-3C2254FB2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7" y="1915"/>
              <a:ext cx="35" cy="3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111" name="Group 41">
            <a:extLst>
              <a:ext uri="{FF2B5EF4-FFF2-40B4-BE49-F238E27FC236}">
                <a16:creationId xmlns:a16="http://schemas.microsoft.com/office/drawing/2014/main" id="{CAE15CC3-F3B0-4346-93C0-B55CF26740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5631" y="5524348"/>
            <a:ext cx="459581" cy="420743"/>
            <a:chOff x="3439" y="460"/>
            <a:chExt cx="426" cy="390"/>
          </a:xfrm>
          <a:solidFill>
            <a:schemeClr val="accent1"/>
          </a:solidFill>
        </p:grpSpPr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id="{FC866253-99F8-F940-8BD2-B8A0B5BABF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9" y="584"/>
              <a:ext cx="426" cy="266"/>
            </a:xfrm>
            <a:custGeom>
              <a:avLst/>
              <a:gdLst>
                <a:gd name="T0" fmla="*/ 265 w 288"/>
                <a:gd name="T1" fmla="*/ 180 h 180"/>
                <a:gd name="T2" fmla="*/ 23 w 288"/>
                <a:gd name="T3" fmla="*/ 180 h 180"/>
                <a:gd name="T4" fmla="*/ 0 w 288"/>
                <a:gd name="T5" fmla="*/ 157 h 180"/>
                <a:gd name="T6" fmla="*/ 0 w 288"/>
                <a:gd name="T7" fmla="*/ 6 h 180"/>
                <a:gd name="T8" fmla="*/ 6 w 288"/>
                <a:gd name="T9" fmla="*/ 0 h 180"/>
                <a:gd name="T10" fmla="*/ 282 w 288"/>
                <a:gd name="T11" fmla="*/ 0 h 180"/>
                <a:gd name="T12" fmla="*/ 288 w 288"/>
                <a:gd name="T13" fmla="*/ 6 h 180"/>
                <a:gd name="T14" fmla="*/ 288 w 288"/>
                <a:gd name="T15" fmla="*/ 157 h 180"/>
                <a:gd name="T16" fmla="*/ 265 w 288"/>
                <a:gd name="T17" fmla="*/ 180 h 180"/>
                <a:gd name="T18" fmla="*/ 12 w 288"/>
                <a:gd name="T19" fmla="*/ 12 h 180"/>
                <a:gd name="T20" fmla="*/ 12 w 288"/>
                <a:gd name="T21" fmla="*/ 157 h 180"/>
                <a:gd name="T22" fmla="*/ 23 w 288"/>
                <a:gd name="T23" fmla="*/ 168 h 180"/>
                <a:gd name="T24" fmla="*/ 265 w 288"/>
                <a:gd name="T25" fmla="*/ 168 h 180"/>
                <a:gd name="T26" fmla="*/ 276 w 288"/>
                <a:gd name="T27" fmla="*/ 157 h 180"/>
                <a:gd name="T28" fmla="*/ 276 w 288"/>
                <a:gd name="T29" fmla="*/ 12 h 180"/>
                <a:gd name="T30" fmla="*/ 12 w 288"/>
                <a:gd name="T31" fmla="*/ 1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8" h="180">
                  <a:moveTo>
                    <a:pt x="265" y="180"/>
                  </a:moveTo>
                  <a:cubicBezTo>
                    <a:pt x="23" y="180"/>
                    <a:pt x="23" y="180"/>
                    <a:pt x="23" y="180"/>
                  </a:cubicBezTo>
                  <a:cubicBezTo>
                    <a:pt x="10" y="180"/>
                    <a:pt x="0" y="170"/>
                    <a:pt x="0" y="15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57"/>
                    <a:pt x="288" y="157"/>
                    <a:pt x="288" y="157"/>
                  </a:cubicBezTo>
                  <a:cubicBezTo>
                    <a:pt x="288" y="170"/>
                    <a:pt x="277" y="180"/>
                    <a:pt x="265" y="180"/>
                  </a:cubicBezTo>
                  <a:close/>
                  <a:moveTo>
                    <a:pt x="12" y="12"/>
                  </a:moveTo>
                  <a:cubicBezTo>
                    <a:pt x="12" y="157"/>
                    <a:pt x="12" y="157"/>
                    <a:pt x="12" y="157"/>
                  </a:cubicBezTo>
                  <a:cubicBezTo>
                    <a:pt x="12" y="163"/>
                    <a:pt x="17" y="168"/>
                    <a:pt x="23" y="168"/>
                  </a:cubicBezTo>
                  <a:cubicBezTo>
                    <a:pt x="265" y="168"/>
                    <a:pt x="265" y="168"/>
                    <a:pt x="265" y="168"/>
                  </a:cubicBezTo>
                  <a:cubicBezTo>
                    <a:pt x="271" y="168"/>
                    <a:pt x="276" y="163"/>
                    <a:pt x="276" y="157"/>
                  </a:cubicBezTo>
                  <a:cubicBezTo>
                    <a:pt x="276" y="12"/>
                    <a:pt x="276" y="12"/>
                    <a:pt x="276" y="12"/>
                  </a:cubicBez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DAD71534-CAEB-4342-9B3B-ACB93687E4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1" y="637"/>
              <a:ext cx="160" cy="160"/>
            </a:xfrm>
            <a:custGeom>
              <a:avLst/>
              <a:gdLst>
                <a:gd name="T0" fmla="*/ 6 w 108"/>
                <a:gd name="T1" fmla="*/ 108 h 108"/>
                <a:gd name="T2" fmla="*/ 3 w 108"/>
                <a:gd name="T3" fmla="*/ 107 h 108"/>
                <a:gd name="T4" fmla="*/ 0 w 108"/>
                <a:gd name="T5" fmla="*/ 102 h 108"/>
                <a:gd name="T6" fmla="*/ 0 w 108"/>
                <a:gd name="T7" fmla="*/ 6 h 108"/>
                <a:gd name="T8" fmla="*/ 3 w 108"/>
                <a:gd name="T9" fmla="*/ 1 h 108"/>
                <a:gd name="T10" fmla="*/ 9 w 108"/>
                <a:gd name="T11" fmla="*/ 1 h 108"/>
                <a:gd name="T12" fmla="*/ 105 w 108"/>
                <a:gd name="T13" fmla="*/ 49 h 108"/>
                <a:gd name="T14" fmla="*/ 108 w 108"/>
                <a:gd name="T15" fmla="*/ 54 h 108"/>
                <a:gd name="T16" fmla="*/ 105 w 108"/>
                <a:gd name="T17" fmla="*/ 60 h 108"/>
                <a:gd name="T18" fmla="*/ 9 w 108"/>
                <a:gd name="T19" fmla="*/ 108 h 108"/>
                <a:gd name="T20" fmla="*/ 6 w 108"/>
                <a:gd name="T21" fmla="*/ 108 h 108"/>
                <a:gd name="T22" fmla="*/ 12 w 108"/>
                <a:gd name="T23" fmla="*/ 16 h 108"/>
                <a:gd name="T24" fmla="*/ 12 w 108"/>
                <a:gd name="T25" fmla="*/ 93 h 108"/>
                <a:gd name="T26" fmla="*/ 88 w 108"/>
                <a:gd name="T27" fmla="*/ 54 h 108"/>
                <a:gd name="T28" fmla="*/ 12 w 108"/>
                <a:gd name="T29" fmla="*/ 1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8" h="108">
                  <a:moveTo>
                    <a:pt x="6" y="108"/>
                  </a:moveTo>
                  <a:cubicBezTo>
                    <a:pt x="5" y="108"/>
                    <a:pt x="4" y="108"/>
                    <a:pt x="3" y="107"/>
                  </a:cubicBezTo>
                  <a:cubicBezTo>
                    <a:pt x="1" y="106"/>
                    <a:pt x="0" y="104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7" y="0"/>
                    <a:pt x="9" y="1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7" y="50"/>
                    <a:pt x="108" y="52"/>
                    <a:pt x="108" y="54"/>
                  </a:cubicBezTo>
                  <a:cubicBezTo>
                    <a:pt x="108" y="57"/>
                    <a:pt x="107" y="59"/>
                    <a:pt x="105" y="60"/>
                  </a:cubicBezTo>
                  <a:cubicBezTo>
                    <a:pt x="9" y="108"/>
                    <a:pt x="9" y="108"/>
                    <a:pt x="9" y="108"/>
                  </a:cubicBezTo>
                  <a:cubicBezTo>
                    <a:pt x="8" y="108"/>
                    <a:pt x="7" y="108"/>
                    <a:pt x="6" y="108"/>
                  </a:cubicBezTo>
                  <a:close/>
                  <a:moveTo>
                    <a:pt x="12" y="16"/>
                  </a:moveTo>
                  <a:cubicBezTo>
                    <a:pt x="12" y="93"/>
                    <a:pt x="12" y="93"/>
                    <a:pt x="12" y="93"/>
                  </a:cubicBezTo>
                  <a:cubicBezTo>
                    <a:pt x="88" y="54"/>
                    <a:pt x="88" y="54"/>
                    <a:pt x="88" y="54"/>
                  </a:cubicBezTo>
                  <a:lnTo>
                    <a:pt x="1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69604E24-F016-194E-9E2B-1ACF8EBA52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9" y="460"/>
              <a:ext cx="426" cy="106"/>
            </a:xfrm>
            <a:custGeom>
              <a:avLst/>
              <a:gdLst>
                <a:gd name="T0" fmla="*/ 282 w 288"/>
                <a:gd name="T1" fmla="*/ 72 h 72"/>
                <a:gd name="T2" fmla="*/ 6 w 288"/>
                <a:gd name="T3" fmla="*/ 72 h 72"/>
                <a:gd name="T4" fmla="*/ 0 w 288"/>
                <a:gd name="T5" fmla="*/ 66 h 72"/>
                <a:gd name="T6" fmla="*/ 0 w 288"/>
                <a:gd name="T7" fmla="*/ 18 h 72"/>
                <a:gd name="T8" fmla="*/ 18 w 288"/>
                <a:gd name="T9" fmla="*/ 0 h 72"/>
                <a:gd name="T10" fmla="*/ 270 w 288"/>
                <a:gd name="T11" fmla="*/ 0 h 72"/>
                <a:gd name="T12" fmla="*/ 288 w 288"/>
                <a:gd name="T13" fmla="*/ 18 h 72"/>
                <a:gd name="T14" fmla="*/ 288 w 288"/>
                <a:gd name="T15" fmla="*/ 66 h 72"/>
                <a:gd name="T16" fmla="*/ 282 w 288"/>
                <a:gd name="T17" fmla="*/ 72 h 72"/>
                <a:gd name="T18" fmla="*/ 12 w 288"/>
                <a:gd name="T19" fmla="*/ 60 h 72"/>
                <a:gd name="T20" fmla="*/ 276 w 288"/>
                <a:gd name="T21" fmla="*/ 60 h 72"/>
                <a:gd name="T22" fmla="*/ 276 w 288"/>
                <a:gd name="T23" fmla="*/ 18 h 72"/>
                <a:gd name="T24" fmla="*/ 270 w 288"/>
                <a:gd name="T25" fmla="*/ 12 h 72"/>
                <a:gd name="T26" fmla="*/ 18 w 288"/>
                <a:gd name="T27" fmla="*/ 12 h 72"/>
                <a:gd name="T28" fmla="*/ 12 w 288"/>
                <a:gd name="T29" fmla="*/ 18 h 72"/>
                <a:gd name="T30" fmla="*/ 12 w 288"/>
                <a:gd name="T31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8" h="72">
                  <a:moveTo>
                    <a:pt x="28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70"/>
                    <a:pt x="0" y="6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280" y="0"/>
                    <a:pt x="288" y="8"/>
                    <a:pt x="288" y="18"/>
                  </a:cubicBezTo>
                  <a:cubicBezTo>
                    <a:pt x="288" y="66"/>
                    <a:pt x="288" y="66"/>
                    <a:pt x="288" y="66"/>
                  </a:cubicBezTo>
                  <a:cubicBezTo>
                    <a:pt x="288" y="70"/>
                    <a:pt x="285" y="72"/>
                    <a:pt x="282" y="72"/>
                  </a:cubicBezTo>
                  <a:close/>
                  <a:moveTo>
                    <a:pt x="12" y="60"/>
                  </a:moveTo>
                  <a:cubicBezTo>
                    <a:pt x="276" y="60"/>
                    <a:pt x="276" y="60"/>
                    <a:pt x="276" y="60"/>
                  </a:cubicBezTo>
                  <a:cubicBezTo>
                    <a:pt x="276" y="18"/>
                    <a:pt x="276" y="18"/>
                    <a:pt x="276" y="18"/>
                  </a:cubicBezTo>
                  <a:cubicBezTo>
                    <a:pt x="276" y="15"/>
                    <a:pt x="273" y="12"/>
                    <a:pt x="270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5" y="12"/>
                    <a:pt x="12" y="15"/>
                    <a:pt x="12" y="18"/>
                  </a:cubicBez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5" name="Freeform 45">
              <a:extLst>
                <a:ext uri="{FF2B5EF4-FFF2-40B4-BE49-F238E27FC236}">
                  <a16:creationId xmlns:a16="http://schemas.microsoft.com/office/drawing/2014/main" id="{0272F795-CB5C-EC40-AB73-8271C831B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" y="463"/>
              <a:ext cx="92" cy="91"/>
            </a:xfrm>
            <a:custGeom>
              <a:avLst/>
              <a:gdLst>
                <a:gd name="T0" fmla="*/ 12 w 92"/>
                <a:gd name="T1" fmla="*/ 91 h 91"/>
                <a:gd name="T2" fmla="*/ 0 w 92"/>
                <a:gd name="T3" fmla="*/ 80 h 91"/>
                <a:gd name="T4" fmla="*/ 80 w 92"/>
                <a:gd name="T5" fmla="*/ 0 h 91"/>
                <a:gd name="T6" fmla="*/ 92 w 92"/>
                <a:gd name="T7" fmla="*/ 11 h 91"/>
                <a:gd name="T8" fmla="*/ 12 w 92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91">
                  <a:moveTo>
                    <a:pt x="12" y="91"/>
                  </a:moveTo>
                  <a:lnTo>
                    <a:pt x="0" y="80"/>
                  </a:lnTo>
                  <a:lnTo>
                    <a:pt x="80" y="0"/>
                  </a:lnTo>
                  <a:lnTo>
                    <a:pt x="92" y="11"/>
                  </a:lnTo>
                  <a:lnTo>
                    <a:pt x="12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58894E59-5B8C-E746-BE36-282800DC2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5" y="463"/>
              <a:ext cx="101" cy="102"/>
            </a:xfrm>
            <a:custGeom>
              <a:avLst/>
              <a:gdLst>
                <a:gd name="T0" fmla="*/ 12 w 101"/>
                <a:gd name="T1" fmla="*/ 102 h 102"/>
                <a:gd name="T2" fmla="*/ 0 w 101"/>
                <a:gd name="T3" fmla="*/ 88 h 102"/>
                <a:gd name="T4" fmla="*/ 89 w 101"/>
                <a:gd name="T5" fmla="*/ 0 h 102"/>
                <a:gd name="T6" fmla="*/ 101 w 101"/>
                <a:gd name="T7" fmla="*/ 11 h 102"/>
                <a:gd name="T8" fmla="*/ 12 w 101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2">
                  <a:moveTo>
                    <a:pt x="12" y="102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1" y="11"/>
                  </a:lnTo>
                  <a:lnTo>
                    <a:pt x="1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89C3B5C2-0698-134A-8C5B-F8C984B3D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6" y="463"/>
              <a:ext cx="101" cy="102"/>
            </a:xfrm>
            <a:custGeom>
              <a:avLst/>
              <a:gdLst>
                <a:gd name="T0" fmla="*/ 12 w 101"/>
                <a:gd name="T1" fmla="*/ 102 h 102"/>
                <a:gd name="T2" fmla="*/ 0 w 101"/>
                <a:gd name="T3" fmla="*/ 88 h 102"/>
                <a:gd name="T4" fmla="*/ 89 w 101"/>
                <a:gd name="T5" fmla="*/ 0 h 102"/>
                <a:gd name="T6" fmla="*/ 101 w 101"/>
                <a:gd name="T7" fmla="*/ 11 h 102"/>
                <a:gd name="T8" fmla="*/ 12 w 101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2">
                  <a:moveTo>
                    <a:pt x="12" y="102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1" y="11"/>
                  </a:lnTo>
                  <a:lnTo>
                    <a:pt x="1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98ED0FAF-2170-CC4B-893D-B4DFEB1E9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7" y="463"/>
              <a:ext cx="101" cy="102"/>
            </a:xfrm>
            <a:custGeom>
              <a:avLst/>
              <a:gdLst>
                <a:gd name="T0" fmla="*/ 12 w 101"/>
                <a:gd name="T1" fmla="*/ 102 h 102"/>
                <a:gd name="T2" fmla="*/ 0 w 101"/>
                <a:gd name="T3" fmla="*/ 88 h 102"/>
                <a:gd name="T4" fmla="*/ 89 w 101"/>
                <a:gd name="T5" fmla="*/ 0 h 102"/>
                <a:gd name="T6" fmla="*/ 101 w 101"/>
                <a:gd name="T7" fmla="*/ 11 h 102"/>
                <a:gd name="T8" fmla="*/ 12 w 101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2">
                  <a:moveTo>
                    <a:pt x="12" y="102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1" y="11"/>
                  </a:lnTo>
                  <a:lnTo>
                    <a:pt x="1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E93B3885-01CD-824B-9BBD-D9A7BC873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8" y="463"/>
              <a:ext cx="100" cy="100"/>
            </a:xfrm>
            <a:custGeom>
              <a:avLst/>
              <a:gdLst>
                <a:gd name="T0" fmla="*/ 12 w 100"/>
                <a:gd name="T1" fmla="*/ 100 h 100"/>
                <a:gd name="T2" fmla="*/ 0 w 100"/>
                <a:gd name="T3" fmla="*/ 88 h 100"/>
                <a:gd name="T4" fmla="*/ 89 w 100"/>
                <a:gd name="T5" fmla="*/ 0 h 100"/>
                <a:gd name="T6" fmla="*/ 100 w 100"/>
                <a:gd name="T7" fmla="*/ 11 h 100"/>
                <a:gd name="T8" fmla="*/ 12 w 10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0">
                  <a:moveTo>
                    <a:pt x="12" y="100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0" y="11"/>
                  </a:lnTo>
                  <a:lnTo>
                    <a:pt x="12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4B94C46B-FB83-4F43-83C7-AC36E95C6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" y="480"/>
              <a:ext cx="83" cy="83"/>
            </a:xfrm>
            <a:custGeom>
              <a:avLst/>
              <a:gdLst>
                <a:gd name="T0" fmla="*/ 12 w 83"/>
                <a:gd name="T1" fmla="*/ 83 h 83"/>
                <a:gd name="T2" fmla="*/ 0 w 83"/>
                <a:gd name="T3" fmla="*/ 71 h 83"/>
                <a:gd name="T4" fmla="*/ 71 w 83"/>
                <a:gd name="T5" fmla="*/ 0 h 83"/>
                <a:gd name="T6" fmla="*/ 83 w 83"/>
                <a:gd name="T7" fmla="*/ 12 h 83"/>
                <a:gd name="T8" fmla="*/ 12 w 83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83">
                  <a:moveTo>
                    <a:pt x="12" y="83"/>
                  </a:moveTo>
                  <a:lnTo>
                    <a:pt x="0" y="71"/>
                  </a:lnTo>
                  <a:lnTo>
                    <a:pt x="71" y="0"/>
                  </a:lnTo>
                  <a:lnTo>
                    <a:pt x="83" y="12"/>
                  </a:lnTo>
                  <a:lnTo>
                    <a:pt x="1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</p:grpSp>
      <p:grpSp>
        <p:nvGrpSpPr>
          <p:cNvPr id="121" name="Group 10">
            <a:extLst>
              <a:ext uri="{FF2B5EF4-FFF2-40B4-BE49-F238E27FC236}">
                <a16:creationId xmlns:a16="http://schemas.microsoft.com/office/drawing/2014/main" id="{EDE454D0-8C87-B549-B592-7DDDDDA65FA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65185" y="5500310"/>
            <a:ext cx="467720" cy="468818"/>
            <a:chOff x="1374" y="442"/>
            <a:chExt cx="425" cy="426"/>
          </a:xfrm>
          <a:solidFill>
            <a:schemeClr val="accent1"/>
          </a:solidFill>
        </p:grpSpPr>
        <p:sp>
          <p:nvSpPr>
            <p:cNvPr id="122" name="Freeform 11">
              <a:extLst>
                <a:ext uri="{FF2B5EF4-FFF2-40B4-BE49-F238E27FC236}">
                  <a16:creationId xmlns:a16="http://schemas.microsoft.com/office/drawing/2014/main" id="{81B4BA5C-5D57-5243-95A0-B0939E1031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4" y="442"/>
              <a:ext cx="425" cy="426"/>
            </a:xfrm>
            <a:custGeom>
              <a:avLst/>
              <a:gdLst>
                <a:gd name="T0" fmla="*/ 144 w 288"/>
                <a:gd name="T1" fmla="*/ 288 h 288"/>
                <a:gd name="T2" fmla="*/ 0 w 288"/>
                <a:gd name="T3" fmla="*/ 144 h 288"/>
                <a:gd name="T4" fmla="*/ 144 w 288"/>
                <a:gd name="T5" fmla="*/ 0 h 288"/>
                <a:gd name="T6" fmla="*/ 288 w 288"/>
                <a:gd name="T7" fmla="*/ 144 h 288"/>
                <a:gd name="T8" fmla="*/ 144 w 288"/>
                <a:gd name="T9" fmla="*/ 288 h 288"/>
                <a:gd name="T10" fmla="*/ 144 w 288"/>
                <a:gd name="T11" fmla="*/ 12 h 288"/>
                <a:gd name="T12" fmla="*/ 12 w 288"/>
                <a:gd name="T13" fmla="*/ 144 h 288"/>
                <a:gd name="T14" fmla="*/ 144 w 288"/>
                <a:gd name="T15" fmla="*/ 276 h 288"/>
                <a:gd name="T16" fmla="*/ 276 w 288"/>
                <a:gd name="T17" fmla="*/ 144 h 288"/>
                <a:gd name="T18" fmla="*/ 144 w 288"/>
                <a:gd name="T19" fmla="*/ 1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" h="288">
                  <a:moveTo>
                    <a:pt x="144" y="288"/>
                  </a:moveTo>
                  <a:cubicBezTo>
                    <a:pt x="64" y="288"/>
                    <a:pt x="0" y="223"/>
                    <a:pt x="0" y="144"/>
                  </a:cubicBezTo>
                  <a:cubicBezTo>
                    <a:pt x="0" y="64"/>
                    <a:pt x="64" y="0"/>
                    <a:pt x="144" y="0"/>
                  </a:cubicBezTo>
                  <a:cubicBezTo>
                    <a:pt x="223" y="0"/>
                    <a:pt x="288" y="64"/>
                    <a:pt x="288" y="144"/>
                  </a:cubicBezTo>
                  <a:cubicBezTo>
                    <a:pt x="288" y="223"/>
                    <a:pt x="223" y="288"/>
                    <a:pt x="144" y="288"/>
                  </a:cubicBezTo>
                  <a:close/>
                  <a:moveTo>
                    <a:pt x="144" y="12"/>
                  </a:moveTo>
                  <a:cubicBezTo>
                    <a:pt x="71" y="12"/>
                    <a:pt x="12" y="71"/>
                    <a:pt x="12" y="144"/>
                  </a:cubicBezTo>
                  <a:cubicBezTo>
                    <a:pt x="12" y="216"/>
                    <a:pt x="71" y="276"/>
                    <a:pt x="144" y="276"/>
                  </a:cubicBezTo>
                  <a:cubicBezTo>
                    <a:pt x="216" y="276"/>
                    <a:pt x="276" y="216"/>
                    <a:pt x="276" y="144"/>
                  </a:cubicBezTo>
                  <a:cubicBezTo>
                    <a:pt x="276" y="71"/>
                    <a:pt x="216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3" name="Freeform 12">
              <a:extLst>
                <a:ext uri="{FF2B5EF4-FFF2-40B4-BE49-F238E27FC236}">
                  <a16:creationId xmlns:a16="http://schemas.microsoft.com/office/drawing/2014/main" id="{DBE386C7-E758-5C4A-95CF-157D349ABD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16" y="565"/>
              <a:ext cx="177" cy="179"/>
            </a:xfrm>
            <a:custGeom>
              <a:avLst/>
              <a:gdLst>
                <a:gd name="T0" fmla="*/ 6 w 120"/>
                <a:gd name="T1" fmla="*/ 121 h 121"/>
                <a:gd name="T2" fmla="*/ 2 w 120"/>
                <a:gd name="T3" fmla="*/ 120 h 121"/>
                <a:gd name="T4" fmla="*/ 0 w 120"/>
                <a:gd name="T5" fmla="*/ 115 h 121"/>
                <a:gd name="T6" fmla="*/ 0 w 120"/>
                <a:gd name="T7" fmla="*/ 7 h 121"/>
                <a:gd name="T8" fmla="*/ 2 w 120"/>
                <a:gd name="T9" fmla="*/ 2 h 121"/>
                <a:gd name="T10" fmla="*/ 8 w 120"/>
                <a:gd name="T11" fmla="*/ 1 h 121"/>
                <a:gd name="T12" fmla="*/ 116 w 120"/>
                <a:gd name="T13" fmla="*/ 55 h 121"/>
                <a:gd name="T14" fmla="*/ 120 w 120"/>
                <a:gd name="T15" fmla="*/ 61 h 121"/>
                <a:gd name="T16" fmla="*/ 116 w 120"/>
                <a:gd name="T17" fmla="*/ 66 h 121"/>
                <a:gd name="T18" fmla="*/ 8 w 120"/>
                <a:gd name="T19" fmla="*/ 120 h 121"/>
                <a:gd name="T20" fmla="*/ 6 w 120"/>
                <a:gd name="T21" fmla="*/ 121 h 121"/>
                <a:gd name="T22" fmla="*/ 12 w 120"/>
                <a:gd name="T23" fmla="*/ 16 h 121"/>
                <a:gd name="T24" fmla="*/ 12 w 120"/>
                <a:gd name="T25" fmla="*/ 105 h 121"/>
                <a:gd name="T26" fmla="*/ 100 w 120"/>
                <a:gd name="T27" fmla="*/ 61 h 121"/>
                <a:gd name="T28" fmla="*/ 12 w 120"/>
                <a:gd name="T29" fmla="*/ 1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21">
                  <a:moveTo>
                    <a:pt x="6" y="121"/>
                  </a:moveTo>
                  <a:cubicBezTo>
                    <a:pt x="5" y="121"/>
                    <a:pt x="3" y="120"/>
                    <a:pt x="2" y="120"/>
                  </a:cubicBezTo>
                  <a:cubicBezTo>
                    <a:pt x="1" y="119"/>
                    <a:pt x="0" y="117"/>
                    <a:pt x="0" y="11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1" y="3"/>
                    <a:pt x="2" y="2"/>
                  </a:cubicBezTo>
                  <a:cubicBezTo>
                    <a:pt x="4" y="0"/>
                    <a:pt x="6" y="0"/>
                    <a:pt x="8" y="1"/>
                  </a:cubicBezTo>
                  <a:cubicBezTo>
                    <a:pt x="116" y="55"/>
                    <a:pt x="116" y="55"/>
                    <a:pt x="116" y="55"/>
                  </a:cubicBezTo>
                  <a:cubicBezTo>
                    <a:pt x="118" y="56"/>
                    <a:pt x="120" y="58"/>
                    <a:pt x="120" y="61"/>
                  </a:cubicBezTo>
                  <a:cubicBezTo>
                    <a:pt x="120" y="63"/>
                    <a:pt x="118" y="65"/>
                    <a:pt x="116" y="66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7" y="120"/>
                    <a:pt x="7" y="121"/>
                    <a:pt x="6" y="121"/>
                  </a:cubicBezTo>
                  <a:close/>
                  <a:moveTo>
                    <a:pt x="12" y="16"/>
                  </a:moveTo>
                  <a:cubicBezTo>
                    <a:pt x="12" y="105"/>
                    <a:pt x="12" y="105"/>
                    <a:pt x="12" y="105"/>
                  </a:cubicBezTo>
                  <a:cubicBezTo>
                    <a:pt x="100" y="61"/>
                    <a:pt x="100" y="61"/>
                    <a:pt x="100" y="61"/>
                  </a:cubicBezTo>
                  <a:lnTo>
                    <a:pt x="1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24" name="Group 87">
            <a:extLst>
              <a:ext uri="{FF2B5EF4-FFF2-40B4-BE49-F238E27FC236}">
                <a16:creationId xmlns:a16="http://schemas.microsoft.com/office/drawing/2014/main" id="{6BDE5202-854C-CC41-965A-533F32430AE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599644" y="1930124"/>
            <a:ext cx="499666" cy="499666"/>
            <a:chOff x="5510" y="1717"/>
            <a:chExt cx="428" cy="428"/>
          </a:xfrm>
          <a:solidFill>
            <a:schemeClr val="accent1"/>
          </a:solidFill>
        </p:grpSpPr>
        <p:sp>
          <p:nvSpPr>
            <p:cNvPr id="125" name="Freeform 88">
              <a:extLst>
                <a:ext uri="{FF2B5EF4-FFF2-40B4-BE49-F238E27FC236}">
                  <a16:creationId xmlns:a16="http://schemas.microsoft.com/office/drawing/2014/main" id="{5B0A10F8-A96B-5844-8703-D5883AC79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2" y="1717"/>
              <a:ext cx="366" cy="339"/>
            </a:xfrm>
            <a:custGeom>
              <a:avLst/>
              <a:gdLst>
                <a:gd name="T0" fmla="*/ 66 w 247"/>
                <a:gd name="T1" fmla="*/ 229 h 229"/>
                <a:gd name="T2" fmla="*/ 62 w 247"/>
                <a:gd name="T3" fmla="*/ 227 h 229"/>
                <a:gd name="T4" fmla="*/ 2 w 247"/>
                <a:gd name="T5" fmla="*/ 167 h 229"/>
                <a:gd name="T6" fmla="*/ 2 w 247"/>
                <a:gd name="T7" fmla="*/ 159 h 229"/>
                <a:gd name="T8" fmla="*/ 10 w 247"/>
                <a:gd name="T9" fmla="*/ 159 h 229"/>
                <a:gd name="T10" fmla="*/ 66 w 247"/>
                <a:gd name="T11" fmla="*/ 214 h 229"/>
                <a:gd name="T12" fmla="*/ 235 w 247"/>
                <a:gd name="T13" fmla="*/ 3 h 229"/>
                <a:gd name="T14" fmla="*/ 244 w 247"/>
                <a:gd name="T15" fmla="*/ 3 h 229"/>
                <a:gd name="T16" fmla="*/ 245 w 247"/>
                <a:gd name="T17" fmla="*/ 11 h 229"/>
                <a:gd name="T18" fmla="*/ 71 w 247"/>
                <a:gd name="T19" fmla="*/ 227 h 229"/>
                <a:gd name="T20" fmla="*/ 66 w 247"/>
                <a:gd name="T21" fmla="*/ 229 h 229"/>
                <a:gd name="T22" fmla="*/ 66 w 247"/>
                <a:gd name="T23" fmla="*/ 2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7" h="229">
                  <a:moveTo>
                    <a:pt x="66" y="229"/>
                  </a:moveTo>
                  <a:cubicBezTo>
                    <a:pt x="65" y="229"/>
                    <a:pt x="63" y="229"/>
                    <a:pt x="62" y="227"/>
                  </a:cubicBezTo>
                  <a:cubicBezTo>
                    <a:pt x="2" y="167"/>
                    <a:pt x="2" y="167"/>
                    <a:pt x="2" y="167"/>
                  </a:cubicBezTo>
                  <a:cubicBezTo>
                    <a:pt x="0" y="165"/>
                    <a:pt x="0" y="161"/>
                    <a:pt x="2" y="159"/>
                  </a:cubicBezTo>
                  <a:cubicBezTo>
                    <a:pt x="4" y="157"/>
                    <a:pt x="8" y="157"/>
                    <a:pt x="10" y="159"/>
                  </a:cubicBezTo>
                  <a:cubicBezTo>
                    <a:pt x="66" y="214"/>
                    <a:pt x="66" y="214"/>
                    <a:pt x="66" y="214"/>
                  </a:cubicBezTo>
                  <a:cubicBezTo>
                    <a:pt x="235" y="3"/>
                    <a:pt x="235" y="3"/>
                    <a:pt x="235" y="3"/>
                  </a:cubicBezTo>
                  <a:cubicBezTo>
                    <a:pt x="238" y="1"/>
                    <a:pt x="241" y="0"/>
                    <a:pt x="244" y="3"/>
                  </a:cubicBezTo>
                  <a:cubicBezTo>
                    <a:pt x="246" y="5"/>
                    <a:pt x="247" y="8"/>
                    <a:pt x="245" y="11"/>
                  </a:cubicBezTo>
                  <a:cubicBezTo>
                    <a:pt x="71" y="227"/>
                    <a:pt x="71" y="227"/>
                    <a:pt x="71" y="227"/>
                  </a:cubicBezTo>
                  <a:cubicBezTo>
                    <a:pt x="70" y="228"/>
                    <a:pt x="68" y="229"/>
                    <a:pt x="66" y="229"/>
                  </a:cubicBezTo>
                  <a:cubicBezTo>
                    <a:pt x="66" y="229"/>
                    <a:pt x="66" y="229"/>
                    <a:pt x="66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126" name="Freeform 89">
              <a:extLst>
                <a:ext uri="{FF2B5EF4-FFF2-40B4-BE49-F238E27FC236}">
                  <a16:creationId xmlns:a16="http://schemas.microsoft.com/office/drawing/2014/main" id="{04185316-B34F-294A-A34C-BE4AAF5B7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0" y="1808"/>
              <a:ext cx="337" cy="337"/>
            </a:xfrm>
            <a:custGeom>
              <a:avLst/>
              <a:gdLst>
                <a:gd name="T0" fmla="*/ 114 w 228"/>
                <a:gd name="T1" fmla="*/ 228 h 228"/>
                <a:gd name="T2" fmla="*/ 0 w 228"/>
                <a:gd name="T3" fmla="*/ 114 h 228"/>
                <a:gd name="T4" fmla="*/ 114 w 228"/>
                <a:gd name="T5" fmla="*/ 0 h 228"/>
                <a:gd name="T6" fmla="*/ 165 w 228"/>
                <a:gd name="T7" fmla="*/ 12 h 228"/>
                <a:gd name="T8" fmla="*/ 168 w 228"/>
                <a:gd name="T9" fmla="*/ 20 h 228"/>
                <a:gd name="T10" fmla="*/ 159 w 228"/>
                <a:gd name="T11" fmla="*/ 23 h 228"/>
                <a:gd name="T12" fmla="*/ 114 w 228"/>
                <a:gd name="T13" fmla="*/ 12 h 228"/>
                <a:gd name="T14" fmla="*/ 12 w 228"/>
                <a:gd name="T15" fmla="*/ 114 h 228"/>
                <a:gd name="T16" fmla="*/ 114 w 228"/>
                <a:gd name="T17" fmla="*/ 216 h 228"/>
                <a:gd name="T18" fmla="*/ 216 w 228"/>
                <a:gd name="T19" fmla="*/ 114 h 228"/>
                <a:gd name="T20" fmla="*/ 214 w 228"/>
                <a:gd name="T21" fmla="*/ 92 h 228"/>
                <a:gd name="T22" fmla="*/ 218 w 228"/>
                <a:gd name="T23" fmla="*/ 84 h 228"/>
                <a:gd name="T24" fmla="*/ 225 w 228"/>
                <a:gd name="T25" fmla="*/ 89 h 228"/>
                <a:gd name="T26" fmla="*/ 228 w 228"/>
                <a:gd name="T27" fmla="*/ 114 h 228"/>
                <a:gd name="T28" fmla="*/ 114 w 228"/>
                <a:gd name="T2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8" h="228">
                  <a:moveTo>
                    <a:pt x="114" y="228"/>
                  </a:moveTo>
                  <a:cubicBezTo>
                    <a:pt x="51" y="228"/>
                    <a:pt x="0" y="177"/>
                    <a:pt x="0" y="114"/>
                  </a:cubicBezTo>
                  <a:cubicBezTo>
                    <a:pt x="0" y="51"/>
                    <a:pt x="51" y="0"/>
                    <a:pt x="114" y="0"/>
                  </a:cubicBezTo>
                  <a:cubicBezTo>
                    <a:pt x="132" y="0"/>
                    <a:pt x="149" y="4"/>
                    <a:pt x="165" y="12"/>
                  </a:cubicBezTo>
                  <a:cubicBezTo>
                    <a:pt x="168" y="14"/>
                    <a:pt x="169" y="17"/>
                    <a:pt x="168" y="20"/>
                  </a:cubicBezTo>
                  <a:cubicBezTo>
                    <a:pt x="166" y="23"/>
                    <a:pt x="162" y="24"/>
                    <a:pt x="159" y="23"/>
                  </a:cubicBezTo>
                  <a:cubicBezTo>
                    <a:pt x="145" y="16"/>
                    <a:pt x="130" y="12"/>
                    <a:pt x="114" y="12"/>
                  </a:cubicBezTo>
                  <a:cubicBezTo>
                    <a:pt x="58" y="12"/>
                    <a:pt x="12" y="58"/>
                    <a:pt x="12" y="114"/>
                  </a:cubicBezTo>
                  <a:cubicBezTo>
                    <a:pt x="12" y="170"/>
                    <a:pt x="58" y="216"/>
                    <a:pt x="114" y="216"/>
                  </a:cubicBezTo>
                  <a:cubicBezTo>
                    <a:pt x="170" y="216"/>
                    <a:pt x="216" y="170"/>
                    <a:pt x="216" y="114"/>
                  </a:cubicBezTo>
                  <a:cubicBezTo>
                    <a:pt x="216" y="107"/>
                    <a:pt x="215" y="99"/>
                    <a:pt x="214" y="92"/>
                  </a:cubicBezTo>
                  <a:cubicBezTo>
                    <a:pt x="213" y="88"/>
                    <a:pt x="215" y="85"/>
                    <a:pt x="218" y="84"/>
                  </a:cubicBezTo>
                  <a:cubicBezTo>
                    <a:pt x="221" y="84"/>
                    <a:pt x="225" y="86"/>
                    <a:pt x="225" y="89"/>
                  </a:cubicBezTo>
                  <a:cubicBezTo>
                    <a:pt x="227" y="97"/>
                    <a:pt x="228" y="106"/>
                    <a:pt x="228" y="114"/>
                  </a:cubicBezTo>
                  <a:cubicBezTo>
                    <a:pt x="228" y="177"/>
                    <a:pt x="177" y="228"/>
                    <a:pt x="114" y="2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  <a:latin typeface="+mj-lt"/>
              </a:endParaRPr>
            </a:p>
          </p:txBody>
        </p:sp>
      </p:grpSp>
      <p:grpSp>
        <p:nvGrpSpPr>
          <p:cNvPr id="127" name="Group 78">
            <a:extLst>
              <a:ext uri="{FF2B5EF4-FFF2-40B4-BE49-F238E27FC236}">
                <a16:creationId xmlns:a16="http://schemas.microsoft.com/office/drawing/2014/main" id="{11722946-2303-184D-8463-D62F3154D8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53323" y="1958607"/>
            <a:ext cx="332545" cy="442701"/>
            <a:chOff x="5561" y="440"/>
            <a:chExt cx="320" cy="426"/>
          </a:xfrm>
          <a:solidFill>
            <a:schemeClr val="accent1"/>
          </a:solidFill>
        </p:grpSpPr>
        <p:sp>
          <p:nvSpPr>
            <p:cNvPr id="128" name="Freeform 79">
              <a:extLst>
                <a:ext uri="{FF2B5EF4-FFF2-40B4-BE49-F238E27FC236}">
                  <a16:creationId xmlns:a16="http://schemas.microsoft.com/office/drawing/2014/main" id="{B5E1DA5A-F0CE-4447-9220-974C2855E0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61" y="440"/>
              <a:ext cx="320" cy="426"/>
            </a:xfrm>
            <a:custGeom>
              <a:avLst/>
              <a:gdLst>
                <a:gd name="T0" fmla="*/ 210 w 216"/>
                <a:gd name="T1" fmla="*/ 288 h 288"/>
                <a:gd name="T2" fmla="*/ 6 w 216"/>
                <a:gd name="T3" fmla="*/ 288 h 288"/>
                <a:gd name="T4" fmla="*/ 0 w 216"/>
                <a:gd name="T5" fmla="*/ 282 h 288"/>
                <a:gd name="T6" fmla="*/ 0 w 216"/>
                <a:gd name="T7" fmla="*/ 6 h 288"/>
                <a:gd name="T8" fmla="*/ 6 w 216"/>
                <a:gd name="T9" fmla="*/ 0 h 288"/>
                <a:gd name="T10" fmla="*/ 138 w 216"/>
                <a:gd name="T11" fmla="*/ 0 h 288"/>
                <a:gd name="T12" fmla="*/ 142 w 216"/>
                <a:gd name="T13" fmla="*/ 2 h 288"/>
                <a:gd name="T14" fmla="*/ 214 w 216"/>
                <a:gd name="T15" fmla="*/ 74 h 288"/>
                <a:gd name="T16" fmla="*/ 216 w 216"/>
                <a:gd name="T17" fmla="*/ 78 h 288"/>
                <a:gd name="T18" fmla="*/ 216 w 216"/>
                <a:gd name="T19" fmla="*/ 282 h 288"/>
                <a:gd name="T20" fmla="*/ 210 w 216"/>
                <a:gd name="T21" fmla="*/ 288 h 288"/>
                <a:gd name="T22" fmla="*/ 12 w 216"/>
                <a:gd name="T23" fmla="*/ 276 h 288"/>
                <a:gd name="T24" fmla="*/ 204 w 216"/>
                <a:gd name="T25" fmla="*/ 276 h 288"/>
                <a:gd name="T26" fmla="*/ 204 w 216"/>
                <a:gd name="T27" fmla="*/ 81 h 288"/>
                <a:gd name="T28" fmla="*/ 136 w 216"/>
                <a:gd name="T29" fmla="*/ 12 h 288"/>
                <a:gd name="T30" fmla="*/ 12 w 216"/>
                <a:gd name="T31" fmla="*/ 12 h 288"/>
                <a:gd name="T32" fmla="*/ 12 w 216"/>
                <a:gd name="T33" fmla="*/ 27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6" h="288">
                  <a:moveTo>
                    <a:pt x="210" y="288"/>
                  </a:moveTo>
                  <a:cubicBezTo>
                    <a:pt x="6" y="288"/>
                    <a:pt x="6" y="288"/>
                    <a:pt x="6" y="288"/>
                  </a:cubicBezTo>
                  <a:cubicBezTo>
                    <a:pt x="3" y="288"/>
                    <a:pt x="0" y="286"/>
                    <a:pt x="0" y="28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0" y="0"/>
                    <a:pt x="141" y="1"/>
                    <a:pt x="142" y="2"/>
                  </a:cubicBezTo>
                  <a:cubicBezTo>
                    <a:pt x="214" y="74"/>
                    <a:pt x="214" y="74"/>
                    <a:pt x="214" y="74"/>
                  </a:cubicBezTo>
                  <a:cubicBezTo>
                    <a:pt x="216" y="75"/>
                    <a:pt x="216" y="77"/>
                    <a:pt x="216" y="78"/>
                  </a:cubicBezTo>
                  <a:cubicBezTo>
                    <a:pt x="216" y="282"/>
                    <a:pt x="216" y="282"/>
                    <a:pt x="216" y="282"/>
                  </a:cubicBezTo>
                  <a:cubicBezTo>
                    <a:pt x="216" y="286"/>
                    <a:pt x="214" y="288"/>
                    <a:pt x="210" y="288"/>
                  </a:cubicBezTo>
                  <a:close/>
                  <a:moveTo>
                    <a:pt x="12" y="276"/>
                  </a:moveTo>
                  <a:cubicBezTo>
                    <a:pt x="204" y="276"/>
                    <a:pt x="204" y="276"/>
                    <a:pt x="204" y="276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2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9" name="Freeform 80">
              <a:extLst>
                <a:ext uri="{FF2B5EF4-FFF2-40B4-BE49-F238E27FC236}">
                  <a16:creationId xmlns:a16="http://schemas.microsoft.com/office/drawing/2014/main" id="{ABA3B36B-BE79-3540-89D8-3AD859FC5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440"/>
              <a:ext cx="124" cy="125"/>
            </a:xfrm>
            <a:custGeom>
              <a:avLst/>
              <a:gdLst>
                <a:gd name="T0" fmla="*/ 78 w 84"/>
                <a:gd name="T1" fmla="*/ 84 h 84"/>
                <a:gd name="T2" fmla="*/ 6 w 84"/>
                <a:gd name="T3" fmla="*/ 84 h 84"/>
                <a:gd name="T4" fmla="*/ 0 w 84"/>
                <a:gd name="T5" fmla="*/ 78 h 84"/>
                <a:gd name="T6" fmla="*/ 0 w 84"/>
                <a:gd name="T7" fmla="*/ 6 h 84"/>
                <a:gd name="T8" fmla="*/ 6 w 84"/>
                <a:gd name="T9" fmla="*/ 0 h 84"/>
                <a:gd name="T10" fmla="*/ 12 w 84"/>
                <a:gd name="T11" fmla="*/ 6 h 84"/>
                <a:gd name="T12" fmla="*/ 12 w 84"/>
                <a:gd name="T13" fmla="*/ 72 h 84"/>
                <a:gd name="T14" fmla="*/ 78 w 84"/>
                <a:gd name="T15" fmla="*/ 72 h 84"/>
                <a:gd name="T16" fmla="*/ 84 w 84"/>
                <a:gd name="T17" fmla="*/ 78 h 84"/>
                <a:gd name="T18" fmla="*/ 78 w 84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78" y="84"/>
                  </a:moveTo>
                  <a:cubicBezTo>
                    <a:pt x="6" y="84"/>
                    <a:pt x="6" y="84"/>
                    <a:pt x="6" y="84"/>
                  </a:cubicBezTo>
                  <a:cubicBezTo>
                    <a:pt x="3" y="84"/>
                    <a:pt x="0" y="82"/>
                    <a:pt x="0" y="7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82" y="72"/>
                    <a:pt x="84" y="75"/>
                    <a:pt x="84" y="78"/>
                  </a:cubicBezTo>
                  <a:cubicBezTo>
                    <a:pt x="84" y="82"/>
                    <a:pt x="82" y="84"/>
                    <a:pt x="78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0" name="Freeform 81">
              <a:extLst>
                <a:ext uri="{FF2B5EF4-FFF2-40B4-BE49-F238E27FC236}">
                  <a16:creationId xmlns:a16="http://schemas.microsoft.com/office/drawing/2014/main" id="{25C5AFD0-4C23-1A40-A6D1-BE0869FC76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" y="618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1" name="Freeform 82">
              <a:extLst>
                <a:ext uri="{FF2B5EF4-FFF2-40B4-BE49-F238E27FC236}">
                  <a16:creationId xmlns:a16="http://schemas.microsoft.com/office/drawing/2014/main" id="{D412E5BA-BAFD-7249-9FD7-E1C872BDF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" y="689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2" name="Freeform 83">
              <a:extLst>
                <a:ext uri="{FF2B5EF4-FFF2-40B4-BE49-F238E27FC236}">
                  <a16:creationId xmlns:a16="http://schemas.microsoft.com/office/drawing/2014/main" id="{427BAFDA-991B-DF4F-A7FE-4061E7986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" y="760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3" name="Freeform 84">
              <a:extLst>
                <a:ext uri="{FF2B5EF4-FFF2-40B4-BE49-F238E27FC236}">
                  <a16:creationId xmlns:a16="http://schemas.microsoft.com/office/drawing/2014/main" id="{B4508F28-8BDC-9245-9C66-6834A3DEB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" y="582"/>
              <a:ext cx="91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0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8 w 61"/>
                <a:gd name="T15" fmla="*/ 2 h 42"/>
                <a:gd name="T16" fmla="*/ 58 w 61"/>
                <a:gd name="T17" fmla="*/ 11 h 42"/>
                <a:gd name="T18" fmla="*/ 28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4" y="12"/>
                    <a:pt x="8" y="12"/>
                    <a:pt x="10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6" y="0"/>
                    <a:pt x="58" y="2"/>
                  </a:cubicBezTo>
                  <a:cubicBezTo>
                    <a:pt x="61" y="5"/>
                    <a:pt x="61" y="8"/>
                    <a:pt x="58" y="1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4" name="Freeform 85">
              <a:extLst>
                <a:ext uri="{FF2B5EF4-FFF2-40B4-BE49-F238E27FC236}">
                  <a16:creationId xmlns:a16="http://schemas.microsoft.com/office/drawing/2014/main" id="{4B821B86-B791-D441-90DA-D286CAEB5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" y="653"/>
              <a:ext cx="91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0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8 w 61"/>
                <a:gd name="T15" fmla="*/ 2 h 42"/>
                <a:gd name="T16" fmla="*/ 58 w 61"/>
                <a:gd name="T17" fmla="*/ 11 h 42"/>
                <a:gd name="T18" fmla="*/ 28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4" y="12"/>
                    <a:pt x="8" y="12"/>
                    <a:pt x="10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6" y="0"/>
                    <a:pt x="58" y="2"/>
                  </a:cubicBezTo>
                  <a:cubicBezTo>
                    <a:pt x="61" y="5"/>
                    <a:pt x="61" y="8"/>
                    <a:pt x="58" y="1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5" name="Freeform 86">
              <a:extLst>
                <a:ext uri="{FF2B5EF4-FFF2-40B4-BE49-F238E27FC236}">
                  <a16:creationId xmlns:a16="http://schemas.microsoft.com/office/drawing/2014/main" id="{0961530D-62F0-7F40-BD08-0D4F17005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" y="724"/>
              <a:ext cx="91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0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8 w 61"/>
                <a:gd name="T15" fmla="*/ 2 h 42"/>
                <a:gd name="T16" fmla="*/ 58 w 61"/>
                <a:gd name="T17" fmla="*/ 11 h 42"/>
                <a:gd name="T18" fmla="*/ 28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4" y="12"/>
                    <a:pt x="8" y="12"/>
                    <a:pt x="10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6" y="0"/>
                    <a:pt x="58" y="2"/>
                  </a:cubicBezTo>
                  <a:cubicBezTo>
                    <a:pt x="61" y="5"/>
                    <a:pt x="61" y="8"/>
                    <a:pt x="58" y="1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36" name="Group 45">
            <a:extLst>
              <a:ext uri="{FF2B5EF4-FFF2-40B4-BE49-F238E27FC236}">
                <a16:creationId xmlns:a16="http://schemas.microsoft.com/office/drawing/2014/main" id="{516FF822-0AC6-8F49-982F-1D1D7300DD4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83204" y="3116889"/>
            <a:ext cx="481666" cy="481666"/>
            <a:chOff x="5507" y="439"/>
            <a:chExt cx="426" cy="426"/>
          </a:xfrm>
          <a:solidFill>
            <a:schemeClr val="accent1"/>
          </a:solidFill>
        </p:grpSpPr>
        <p:sp>
          <p:nvSpPr>
            <p:cNvPr id="137" name="Freeform 46">
              <a:extLst>
                <a:ext uri="{FF2B5EF4-FFF2-40B4-BE49-F238E27FC236}">
                  <a16:creationId xmlns:a16="http://schemas.microsoft.com/office/drawing/2014/main" id="{F4B73D59-02E7-6541-B93C-C6650620AA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6" y="652"/>
              <a:ext cx="124" cy="124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66" y="0"/>
                    <a:pt x="84" y="18"/>
                    <a:pt x="84" y="42"/>
                  </a:cubicBezTo>
                  <a:cubicBezTo>
                    <a:pt x="84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2" y="58"/>
                    <a:pt x="72" y="42"/>
                  </a:cubicBezTo>
                  <a:cubicBezTo>
                    <a:pt x="72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8" name="Freeform 47">
              <a:extLst>
                <a:ext uri="{FF2B5EF4-FFF2-40B4-BE49-F238E27FC236}">
                  <a16:creationId xmlns:a16="http://schemas.microsoft.com/office/drawing/2014/main" id="{A069EDB2-D1F1-4B46-9633-D4A833BD8A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09" y="492"/>
              <a:ext cx="71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8" y="0"/>
                    <a:pt x="48" y="10"/>
                    <a:pt x="48" y="24"/>
                  </a:cubicBezTo>
                  <a:cubicBezTo>
                    <a:pt x="48" y="37"/>
                    <a:pt x="38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9" name="Freeform 48">
              <a:extLst>
                <a:ext uri="{FF2B5EF4-FFF2-40B4-BE49-F238E27FC236}">
                  <a16:creationId xmlns:a16="http://schemas.microsoft.com/office/drawing/2014/main" id="{28E39315-063A-D84B-9973-3C71C544EA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7" y="563"/>
              <a:ext cx="302" cy="302"/>
            </a:xfrm>
            <a:custGeom>
              <a:avLst/>
              <a:gdLst>
                <a:gd name="T0" fmla="*/ 79 w 204"/>
                <a:gd name="T1" fmla="*/ 204 h 204"/>
                <a:gd name="T2" fmla="*/ 73 w 204"/>
                <a:gd name="T3" fmla="*/ 180 h 204"/>
                <a:gd name="T4" fmla="*/ 34 w 204"/>
                <a:gd name="T5" fmla="*/ 176 h 204"/>
                <a:gd name="T6" fmla="*/ 2 w 204"/>
                <a:gd name="T7" fmla="*/ 132 h 204"/>
                <a:gd name="T8" fmla="*/ 19 w 204"/>
                <a:gd name="T9" fmla="*/ 115 h 204"/>
                <a:gd name="T10" fmla="*/ 19 w 204"/>
                <a:gd name="T11" fmla="*/ 88 h 204"/>
                <a:gd name="T12" fmla="*/ 2 w 204"/>
                <a:gd name="T13" fmla="*/ 76 h 204"/>
                <a:gd name="T14" fmla="*/ 26 w 204"/>
                <a:gd name="T15" fmla="*/ 30 h 204"/>
                <a:gd name="T16" fmla="*/ 50 w 204"/>
                <a:gd name="T17" fmla="*/ 36 h 204"/>
                <a:gd name="T18" fmla="*/ 73 w 204"/>
                <a:gd name="T19" fmla="*/ 6 h 204"/>
                <a:gd name="T20" fmla="*/ 127 w 204"/>
                <a:gd name="T21" fmla="*/ 0 h 204"/>
                <a:gd name="T22" fmla="*/ 133 w 204"/>
                <a:gd name="T23" fmla="*/ 23 h 204"/>
                <a:gd name="T24" fmla="*/ 170 w 204"/>
                <a:gd name="T25" fmla="*/ 28 h 204"/>
                <a:gd name="T26" fmla="*/ 179 w 204"/>
                <a:gd name="T27" fmla="*/ 30 h 204"/>
                <a:gd name="T28" fmla="*/ 200 w 204"/>
                <a:gd name="T29" fmla="*/ 80 h 204"/>
                <a:gd name="T30" fmla="*/ 186 w 204"/>
                <a:gd name="T31" fmla="*/ 102 h 204"/>
                <a:gd name="T32" fmla="*/ 201 w 204"/>
                <a:gd name="T33" fmla="*/ 124 h 204"/>
                <a:gd name="T34" fmla="*/ 179 w 204"/>
                <a:gd name="T35" fmla="*/ 173 h 204"/>
                <a:gd name="T36" fmla="*/ 171 w 204"/>
                <a:gd name="T37" fmla="*/ 176 h 204"/>
                <a:gd name="T38" fmla="*/ 133 w 204"/>
                <a:gd name="T39" fmla="*/ 180 h 204"/>
                <a:gd name="T40" fmla="*/ 127 w 204"/>
                <a:gd name="T41" fmla="*/ 204 h 204"/>
                <a:gd name="T42" fmla="*/ 121 w 204"/>
                <a:gd name="T43" fmla="*/ 192 h 204"/>
                <a:gd name="T44" fmla="*/ 126 w 204"/>
                <a:gd name="T45" fmla="*/ 170 h 204"/>
                <a:gd name="T46" fmla="*/ 158 w 204"/>
                <a:gd name="T47" fmla="*/ 154 h 204"/>
                <a:gd name="T48" fmla="*/ 189 w 204"/>
                <a:gd name="T49" fmla="*/ 131 h 204"/>
                <a:gd name="T50" fmla="*/ 173 w 204"/>
                <a:gd name="T51" fmla="*/ 117 h 204"/>
                <a:gd name="T52" fmla="*/ 173 w 204"/>
                <a:gd name="T53" fmla="*/ 87 h 204"/>
                <a:gd name="T54" fmla="*/ 189 w 204"/>
                <a:gd name="T55" fmla="*/ 72 h 204"/>
                <a:gd name="T56" fmla="*/ 158 w 204"/>
                <a:gd name="T57" fmla="*/ 49 h 204"/>
                <a:gd name="T58" fmla="*/ 126 w 204"/>
                <a:gd name="T59" fmla="*/ 33 h 204"/>
                <a:gd name="T60" fmla="*/ 121 w 204"/>
                <a:gd name="T61" fmla="*/ 12 h 204"/>
                <a:gd name="T62" fmla="*/ 85 w 204"/>
                <a:gd name="T63" fmla="*/ 27 h 204"/>
                <a:gd name="T64" fmla="*/ 55 w 204"/>
                <a:gd name="T65" fmla="*/ 48 h 204"/>
                <a:gd name="T66" fmla="*/ 34 w 204"/>
                <a:gd name="T67" fmla="*/ 41 h 204"/>
                <a:gd name="T68" fmla="*/ 29 w 204"/>
                <a:gd name="T69" fmla="*/ 80 h 204"/>
                <a:gd name="T70" fmla="*/ 30 w 204"/>
                <a:gd name="T71" fmla="*/ 102 h 204"/>
                <a:gd name="T72" fmla="*/ 29 w 204"/>
                <a:gd name="T73" fmla="*/ 123 h 204"/>
                <a:gd name="T74" fmla="*/ 33 w 204"/>
                <a:gd name="T75" fmla="*/ 162 h 204"/>
                <a:gd name="T76" fmla="*/ 55 w 204"/>
                <a:gd name="T77" fmla="*/ 155 h 204"/>
                <a:gd name="T78" fmla="*/ 85 w 204"/>
                <a:gd name="T79" fmla="*/ 17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4" h="204">
                  <a:moveTo>
                    <a:pt x="127" y="204"/>
                  </a:moveTo>
                  <a:cubicBezTo>
                    <a:pt x="79" y="204"/>
                    <a:pt x="79" y="204"/>
                    <a:pt x="79" y="204"/>
                  </a:cubicBezTo>
                  <a:cubicBezTo>
                    <a:pt x="76" y="204"/>
                    <a:pt x="73" y="201"/>
                    <a:pt x="73" y="198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65" y="177"/>
                    <a:pt x="57" y="173"/>
                    <a:pt x="50" y="167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1" y="177"/>
                    <a:pt x="28" y="176"/>
                    <a:pt x="26" y="173"/>
                  </a:cubicBezTo>
                  <a:cubicBezTo>
                    <a:pt x="2" y="132"/>
                    <a:pt x="2" y="132"/>
                    <a:pt x="2" y="132"/>
                  </a:cubicBezTo>
                  <a:cubicBezTo>
                    <a:pt x="0" y="129"/>
                    <a:pt x="1" y="125"/>
                    <a:pt x="4" y="12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1"/>
                    <a:pt x="18" y="106"/>
                    <a:pt x="18" y="102"/>
                  </a:cubicBezTo>
                  <a:cubicBezTo>
                    <a:pt x="18" y="97"/>
                    <a:pt x="19" y="93"/>
                    <a:pt x="19" y="88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3" y="79"/>
                    <a:pt x="2" y="78"/>
                    <a:pt x="2" y="76"/>
                  </a:cubicBezTo>
                  <a:cubicBezTo>
                    <a:pt x="1" y="74"/>
                    <a:pt x="1" y="73"/>
                    <a:pt x="2" y="71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8" y="27"/>
                    <a:pt x="32" y="26"/>
                    <a:pt x="34" y="2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7" y="30"/>
                    <a:pt x="65" y="26"/>
                    <a:pt x="73" y="23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2"/>
                    <a:pt x="76" y="0"/>
                    <a:pt x="79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1" y="0"/>
                    <a:pt x="133" y="2"/>
                    <a:pt x="133" y="6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42" y="26"/>
                    <a:pt x="149" y="31"/>
                    <a:pt x="156" y="36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72" y="27"/>
                    <a:pt x="173" y="27"/>
                    <a:pt x="175" y="27"/>
                  </a:cubicBezTo>
                  <a:cubicBezTo>
                    <a:pt x="177" y="27"/>
                    <a:pt x="178" y="28"/>
                    <a:pt x="179" y="30"/>
                  </a:cubicBezTo>
                  <a:cubicBezTo>
                    <a:pt x="203" y="71"/>
                    <a:pt x="203" y="71"/>
                    <a:pt x="203" y="71"/>
                  </a:cubicBezTo>
                  <a:cubicBezTo>
                    <a:pt x="204" y="74"/>
                    <a:pt x="203" y="78"/>
                    <a:pt x="200" y="80"/>
                  </a:cubicBezTo>
                  <a:cubicBezTo>
                    <a:pt x="185" y="88"/>
                    <a:pt x="185" y="88"/>
                    <a:pt x="185" y="88"/>
                  </a:cubicBezTo>
                  <a:cubicBezTo>
                    <a:pt x="186" y="93"/>
                    <a:pt x="186" y="97"/>
                    <a:pt x="186" y="102"/>
                  </a:cubicBezTo>
                  <a:cubicBezTo>
                    <a:pt x="186" y="106"/>
                    <a:pt x="186" y="111"/>
                    <a:pt x="185" y="115"/>
                  </a:cubicBezTo>
                  <a:cubicBezTo>
                    <a:pt x="201" y="124"/>
                    <a:pt x="201" y="124"/>
                    <a:pt x="201" y="124"/>
                  </a:cubicBezTo>
                  <a:cubicBezTo>
                    <a:pt x="203" y="125"/>
                    <a:pt x="204" y="129"/>
                    <a:pt x="203" y="132"/>
                  </a:cubicBezTo>
                  <a:cubicBezTo>
                    <a:pt x="179" y="173"/>
                    <a:pt x="179" y="173"/>
                    <a:pt x="179" y="173"/>
                  </a:cubicBezTo>
                  <a:cubicBezTo>
                    <a:pt x="178" y="175"/>
                    <a:pt x="177" y="176"/>
                    <a:pt x="175" y="176"/>
                  </a:cubicBezTo>
                  <a:cubicBezTo>
                    <a:pt x="174" y="177"/>
                    <a:pt x="172" y="176"/>
                    <a:pt x="171" y="176"/>
                  </a:cubicBezTo>
                  <a:cubicBezTo>
                    <a:pt x="156" y="167"/>
                    <a:pt x="156" y="167"/>
                    <a:pt x="156" y="167"/>
                  </a:cubicBezTo>
                  <a:cubicBezTo>
                    <a:pt x="149" y="173"/>
                    <a:pt x="142" y="177"/>
                    <a:pt x="133" y="180"/>
                  </a:cubicBezTo>
                  <a:cubicBezTo>
                    <a:pt x="133" y="198"/>
                    <a:pt x="133" y="198"/>
                    <a:pt x="133" y="198"/>
                  </a:cubicBezTo>
                  <a:cubicBezTo>
                    <a:pt x="133" y="201"/>
                    <a:pt x="131" y="204"/>
                    <a:pt x="127" y="204"/>
                  </a:cubicBezTo>
                  <a:close/>
                  <a:moveTo>
                    <a:pt x="85" y="192"/>
                  </a:moveTo>
                  <a:cubicBezTo>
                    <a:pt x="121" y="192"/>
                    <a:pt x="121" y="192"/>
                    <a:pt x="121" y="192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21" y="173"/>
                    <a:pt x="123" y="171"/>
                    <a:pt x="126" y="170"/>
                  </a:cubicBezTo>
                  <a:cubicBezTo>
                    <a:pt x="136" y="167"/>
                    <a:pt x="143" y="162"/>
                    <a:pt x="151" y="155"/>
                  </a:cubicBezTo>
                  <a:cubicBezTo>
                    <a:pt x="153" y="153"/>
                    <a:pt x="156" y="153"/>
                    <a:pt x="158" y="154"/>
                  </a:cubicBezTo>
                  <a:cubicBezTo>
                    <a:pt x="172" y="162"/>
                    <a:pt x="172" y="162"/>
                    <a:pt x="172" y="162"/>
                  </a:cubicBezTo>
                  <a:cubicBezTo>
                    <a:pt x="189" y="131"/>
                    <a:pt x="189" y="131"/>
                    <a:pt x="189" y="131"/>
                  </a:cubicBezTo>
                  <a:cubicBezTo>
                    <a:pt x="176" y="123"/>
                    <a:pt x="176" y="123"/>
                    <a:pt x="176" y="123"/>
                  </a:cubicBezTo>
                  <a:cubicBezTo>
                    <a:pt x="173" y="122"/>
                    <a:pt x="172" y="119"/>
                    <a:pt x="173" y="117"/>
                  </a:cubicBezTo>
                  <a:cubicBezTo>
                    <a:pt x="174" y="112"/>
                    <a:pt x="174" y="107"/>
                    <a:pt x="174" y="102"/>
                  </a:cubicBezTo>
                  <a:cubicBezTo>
                    <a:pt x="174" y="97"/>
                    <a:pt x="174" y="92"/>
                    <a:pt x="173" y="87"/>
                  </a:cubicBezTo>
                  <a:cubicBezTo>
                    <a:pt x="172" y="84"/>
                    <a:pt x="173" y="81"/>
                    <a:pt x="176" y="80"/>
                  </a:cubicBezTo>
                  <a:cubicBezTo>
                    <a:pt x="189" y="72"/>
                    <a:pt x="189" y="72"/>
                    <a:pt x="189" y="72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6" y="50"/>
                    <a:pt x="153" y="50"/>
                    <a:pt x="151" y="48"/>
                  </a:cubicBezTo>
                  <a:cubicBezTo>
                    <a:pt x="143" y="41"/>
                    <a:pt x="136" y="36"/>
                    <a:pt x="126" y="33"/>
                  </a:cubicBezTo>
                  <a:cubicBezTo>
                    <a:pt x="123" y="33"/>
                    <a:pt x="121" y="30"/>
                    <a:pt x="121" y="27"/>
                  </a:cubicBezTo>
                  <a:cubicBezTo>
                    <a:pt x="121" y="12"/>
                    <a:pt x="121" y="12"/>
                    <a:pt x="121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30"/>
                    <a:pt x="83" y="32"/>
                    <a:pt x="81" y="33"/>
                  </a:cubicBezTo>
                  <a:cubicBezTo>
                    <a:pt x="71" y="36"/>
                    <a:pt x="63" y="40"/>
                    <a:pt x="55" y="48"/>
                  </a:cubicBezTo>
                  <a:cubicBezTo>
                    <a:pt x="53" y="50"/>
                    <a:pt x="50" y="50"/>
                    <a:pt x="48" y="49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31" y="81"/>
                    <a:pt x="33" y="84"/>
                    <a:pt x="32" y="87"/>
                  </a:cubicBezTo>
                  <a:cubicBezTo>
                    <a:pt x="31" y="92"/>
                    <a:pt x="30" y="97"/>
                    <a:pt x="30" y="102"/>
                  </a:cubicBezTo>
                  <a:cubicBezTo>
                    <a:pt x="30" y="107"/>
                    <a:pt x="31" y="112"/>
                    <a:pt x="32" y="117"/>
                  </a:cubicBezTo>
                  <a:cubicBezTo>
                    <a:pt x="33" y="119"/>
                    <a:pt x="31" y="122"/>
                    <a:pt x="29" y="123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33" y="162"/>
                    <a:pt x="33" y="162"/>
                    <a:pt x="33" y="162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50" y="153"/>
                    <a:pt x="53" y="153"/>
                    <a:pt x="55" y="155"/>
                  </a:cubicBezTo>
                  <a:cubicBezTo>
                    <a:pt x="63" y="163"/>
                    <a:pt x="71" y="167"/>
                    <a:pt x="81" y="170"/>
                  </a:cubicBezTo>
                  <a:cubicBezTo>
                    <a:pt x="83" y="171"/>
                    <a:pt x="85" y="173"/>
                    <a:pt x="85" y="176"/>
                  </a:cubicBezTo>
                  <a:lnTo>
                    <a:pt x="8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0" name="Freeform 49">
              <a:extLst>
                <a:ext uri="{FF2B5EF4-FFF2-40B4-BE49-F238E27FC236}">
                  <a16:creationId xmlns:a16="http://schemas.microsoft.com/office/drawing/2014/main" id="{25703F0B-4AFB-1142-AB77-64647188DC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57" y="439"/>
              <a:ext cx="176" cy="178"/>
            </a:xfrm>
            <a:custGeom>
              <a:avLst/>
              <a:gdLst>
                <a:gd name="T0" fmla="*/ 48 w 119"/>
                <a:gd name="T1" fmla="*/ 120 h 120"/>
                <a:gd name="T2" fmla="*/ 42 w 119"/>
                <a:gd name="T3" fmla="*/ 104 h 120"/>
                <a:gd name="T4" fmla="*/ 21 w 119"/>
                <a:gd name="T5" fmla="*/ 102 h 120"/>
                <a:gd name="T6" fmla="*/ 1 w 119"/>
                <a:gd name="T7" fmla="*/ 79 h 120"/>
                <a:gd name="T8" fmla="*/ 4 w 119"/>
                <a:gd name="T9" fmla="*/ 71 h 120"/>
                <a:gd name="T10" fmla="*/ 11 w 119"/>
                <a:gd name="T11" fmla="*/ 60 h 120"/>
                <a:gd name="T12" fmla="*/ 4 w 119"/>
                <a:gd name="T13" fmla="*/ 48 h 120"/>
                <a:gd name="T14" fmla="*/ 2 w 119"/>
                <a:gd name="T15" fmla="*/ 40 h 120"/>
                <a:gd name="T16" fmla="*/ 22 w 119"/>
                <a:gd name="T17" fmla="*/ 17 h 120"/>
                <a:gd name="T18" fmla="*/ 42 w 119"/>
                <a:gd name="T19" fmla="*/ 15 h 120"/>
                <a:gd name="T20" fmla="*/ 48 w 119"/>
                <a:gd name="T21" fmla="*/ 0 h 120"/>
                <a:gd name="T22" fmla="*/ 78 w 119"/>
                <a:gd name="T23" fmla="*/ 6 h 120"/>
                <a:gd name="T24" fmla="*/ 89 w 119"/>
                <a:gd name="T25" fmla="*/ 22 h 120"/>
                <a:gd name="T26" fmla="*/ 102 w 119"/>
                <a:gd name="T27" fmla="*/ 16 h 120"/>
                <a:gd name="T28" fmla="*/ 117 w 119"/>
                <a:gd name="T29" fmla="*/ 40 h 120"/>
                <a:gd name="T30" fmla="*/ 107 w 119"/>
                <a:gd name="T31" fmla="*/ 53 h 120"/>
                <a:gd name="T32" fmla="*/ 107 w 119"/>
                <a:gd name="T33" fmla="*/ 66 h 120"/>
                <a:gd name="T34" fmla="*/ 117 w 119"/>
                <a:gd name="T35" fmla="*/ 79 h 120"/>
                <a:gd name="T36" fmla="*/ 102 w 119"/>
                <a:gd name="T37" fmla="*/ 103 h 120"/>
                <a:gd name="T38" fmla="*/ 89 w 119"/>
                <a:gd name="T39" fmla="*/ 97 h 120"/>
                <a:gd name="T40" fmla="*/ 78 w 119"/>
                <a:gd name="T41" fmla="*/ 114 h 120"/>
                <a:gd name="T42" fmla="*/ 54 w 119"/>
                <a:gd name="T43" fmla="*/ 108 h 120"/>
                <a:gd name="T44" fmla="*/ 66 w 119"/>
                <a:gd name="T45" fmla="*/ 100 h 120"/>
                <a:gd name="T46" fmla="*/ 84 w 119"/>
                <a:gd name="T47" fmla="*/ 86 h 120"/>
                <a:gd name="T48" fmla="*/ 98 w 119"/>
                <a:gd name="T49" fmla="*/ 89 h 120"/>
                <a:gd name="T50" fmla="*/ 97 w 119"/>
                <a:gd name="T51" fmla="*/ 75 h 120"/>
                <a:gd name="T52" fmla="*/ 95 w 119"/>
                <a:gd name="T53" fmla="*/ 60 h 120"/>
                <a:gd name="T54" fmla="*/ 97 w 119"/>
                <a:gd name="T55" fmla="*/ 45 h 120"/>
                <a:gd name="T56" fmla="*/ 98 w 119"/>
                <a:gd name="T57" fmla="*/ 31 h 120"/>
                <a:gd name="T58" fmla="*/ 84 w 119"/>
                <a:gd name="T59" fmla="*/ 34 h 120"/>
                <a:gd name="T60" fmla="*/ 66 w 119"/>
                <a:gd name="T61" fmla="*/ 19 h 120"/>
                <a:gd name="T62" fmla="*/ 54 w 119"/>
                <a:gd name="T63" fmla="*/ 12 h 120"/>
                <a:gd name="T64" fmla="*/ 50 w 119"/>
                <a:gd name="T65" fmla="*/ 25 h 120"/>
                <a:gd name="T66" fmla="*/ 28 w 119"/>
                <a:gd name="T67" fmla="*/ 34 h 120"/>
                <a:gd name="T68" fmla="*/ 15 w 119"/>
                <a:gd name="T69" fmla="*/ 41 h 120"/>
                <a:gd name="T70" fmla="*/ 24 w 119"/>
                <a:gd name="T71" fmla="*/ 51 h 120"/>
                <a:gd name="T72" fmla="*/ 24 w 119"/>
                <a:gd name="T73" fmla="*/ 68 h 120"/>
                <a:gd name="T74" fmla="*/ 15 w 119"/>
                <a:gd name="T75" fmla="*/ 78 h 120"/>
                <a:gd name="T76" fmla="*/ 28 w 119"/>
                <a:gd name="T77" fmla="*/ 85 h 120"/>
                <a:gd name="T78" fmla="*/ 50 w 119"/>
                <a:gd name="T79" fmla="*/ 94 h 120"/>
                <a:gd name="T80" fmla="*/ 54 w 119"/>
                <a:gd name="T81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120">
                  <a:moveTo>
                    <a:pt x="72" y="120"/>
                  </a:moveTo>
                  <a:cubicBezTo>
                    <a:pt x="48" y="120"/>
                    <a:pt x="48" y="120"/>
                    <a:pt x="48" y="120"/>
                  </a:cubicBezTo>
                  <a:cubicBezTo>
                    <a:pt x="45" y="120"/>
                    <a:pt x="42" y="117"/>
                    <a:pt x="42" y="114"/>
                  </a:cubicBezTo>
                  <a:cubicBezTo>
                    <a:pt x="42" y="104"/>
                    <a:pt x="42" y="104"/>
                    <a:pt x="42" y="104"/>
                  </a:cubicBezTo>
                  <a:cubicBezTo>
                    <a:pt x="38" y="102"/>
                    <a:pt x="34" y="100"/>
                    <a:pt x="30" y="97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19" y="104"/>
                    <a:pt x="15" y="103"/>
                    <a:pt x="13" y="100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78"/>
                    <a:pt x="0" y="76"/>
                    <a:pt x="1" y="75"/>
                  </a:cubicBezTo>
                  <a:cubicBezTo>
                    <a:pt x="1" y="73"/>
                    <a:pt x="2" y="72"/>
                    <a:pt x="4" y="71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64"/>
                    <a:pt x="11" y="62"/>
                    <a:pt x="11" y="60"/>
                  </a:cubicBezTo>
                  <a:cubicBezTo>
                    <a:pt x="11" y="57"/>
                    <a:pt x="12" y="55"/>
                    <a:pt x="12" y="53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7"/>
                    <a:pt x="1" y="46"/>
                    <a:pt x="1" y="45"/>
                  </a:cubicBezTo>
                  <a:cubicBezTo>
                    <a:pt x="0" y="43"/>
                    <a:pt x="1" y="41"/>
                    <a:pt x="2" y="40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6"/>
                    <a:pt x="19" y="15"/>
                    <a:pt x="22" y="17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19"/>
                    <a:pt x="38" y="17"/>
                    <a:pt x="42" y="15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2"/>
                    <a:pt x="45" y="0"/>
                    <a:pt x="48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6" y="0"/>
                    <a:pt x="78" y="2"/>
                    <a:pt x="78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2" y="17"/>
                    <a:pt x="86" y="19"/>
                    <a:pt x="89" y="22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98" y="16"/>
                    <a:pt x="100" y="16"/>
                    <a:pt x="102" y="16"/>
                  </a:cubicBezTo>
                  <a:cubicBezTo>
                    <a:pt x="103" y="17"/>
                    <a:pt x="105" y="18"/>
                    <a:pt x="105" y="19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9" y="43"/>
                    <a:pt x="118" y="47"/>
                    <a:pt x="115" y="48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7" y="55"/>
                    <a:pt x="107" y="57"/>
                    <a:pt x="107" y="60"/>
                  </a:cubicBezTo>
                  <a:cubicBezTo>
                    <a:pt x="107" y="62"/>
                    <a:pt x="107" y="64"/>
                    <a:pt x="107" y="66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8" y="73"/>
                    <a:pt x="119" y="76"/>
                    <a:pt x="117" y="7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5" y="101"/>
                    <a:pt x="103" y="102"/>
                    <a:pt x="102" y="103"/>
                  </a:cubicBezTo>
                  <a:cubicBezTo>
                    <a:pt x="100" y="103"/>
                    <a:pt x="99" y="103"/>
                    <a:pt x="97" y="102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86" y="100"/>
                    <a:pt x="82" y="102"/>
                    <a:pt x="78" y="10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7"/>
                    <a:pt x="76" y="120"/>
                    <a:pt x="72" y="120"/>
                  </a:cubicBezTo>
                  <a:close/>
                  <a:moveTo>
                    <a:pt x="54" y="108"/>
                  </a:moveTo>
                  <a:cubicBezTo>
                    <a:pt x="66" y="108"/>
                    <a:pt x="66" y="108"/>
                    <a:pt x="66" y="108"/>
                  </a:cubicBezTo>
                  <a:cubicBezTo>
                    <a:pt x="66" y="100"/>
                    <a:pt x="66" y="100"/>
                    <a:pt x="66" y="100"/>
                  </a:cubicBezTo>
                  <a:cubicBezTo>
                    <a:pt x="66" y="97"/>
                    <a:pt x="68" y="95"/>
                    <a:pt x="70" y="94"/>
                  </a:cubicBezTo>
                  <a:cubicBezTo>
                    <a:pt x="76" y="93"/>
                    <a:pt x="80" y="90"/>
                    <a:pt x="84" y="86"/>
                  </a:cubicBezTo>
                  <a:cubicBezTo>
                    <a:pt x="86" y="84"/>
                    <a:pt x="89" y="84"/>
                    <a:pt x="92" y="85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97" y="75"/>
                    <a:pt x="97" y="75"/>
                    <a:pt x="97" y="75"/>
                  </a:cubicBezTo>
                  <a:cubicBezTo>
                    <a:pt x="95" y="73"/>
                    <a:pt x="94" y="71"/>
                    <a:pt x="94" y="68"/>
                  </a:cubicBezTo>
                  <a:cubicBezTo>
                    <a:pt x="95" y="65"/>
                    <a:pt x="95" y="62"/>
                    <a:pt x="95" y="60"/>
                  </a:cubicBezTo>
                  <a:cubicBezTo>
                    <a:pt x="95" y="57"/>
                    <a:pt x="95" y="54"/>
                    <a:pt x="94" y="51"/>
                  </a:cubicBezTo>
                  <a:cubicBezTo>
                    <a:pt x="94" y="49"/>
                    <a:pt x="95" y="46"/>
                    <a:pt x="97" y="4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98" y="31"/>
                    <a:pt x="98" y="31"/>
                    <a:pt x="98" y="3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6"/>
                    <a:pt x="86" y="35"/>
                    <a:pt x="84" y="34"/>
                  </a:cubicBezTo>
                  <a:cubicBezTo>
                    <a:pt x="80" y="30"/>
                    <a:pt x="76" y="27"/>
                    <a:pt x="70" y="25"/>
                  </a:cubicBezTo>
                  <a:cubicBezTo>
                    <a:pt x="68" y="24"/>
                    <a:pt x="66" y="22"/>
                    <a:pt x="66" y="19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22"/>
                    <a:pt x="53" y="24"/>
                    <a:pt x="50" y="25"/>
                  </a:cubicBezTo>
                  <a:cubicBezTo>
                    <a:pt x="44" y="27"/>
                    <a:pt x="39" y="30"/>
                    <a:pt x="35" y="34"/>
                  </a:cubicBezTo>
                  <a:cubicBezTo>
                    <a:pt x="33" y="35"/>
                    <a:pt x="30" y="36"/>
                    <a:pt x="28" y="34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4" y="46"/>
                    <a:pt x="25" y="49"/>
                    <a:pt x="24" y="51"/>
                  </a:cubicBezTo>
                  <a:cubicBezTo>
                    <a:pt x="24" y="54"/>
                    <a:pt x="23" y="57"/>
                    <a:pt x="23" y="60"/>
                  </a:cubicBezTo>
                  <a:cubicBezTo>
                    <a:pt x="23" y="62"/>
                    <a:pt x="24" y="65"/>
                    <a:pt x="24" y="68"/>
                  </a:cubicBezTo>
                  <a:cubicBezTo>
                    <a:pt x="25" y="71"/>
                    <a:pt x="24" y="73"/>
                    <a:pt x="22" y="75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30" y="84"/>
                    <a:pt x="33" y="84"/>
                    <a:pt x="35" y="86"/>
                  </a:cubicBezTo>
                  <a:cubicBezTo>
                    <a:pt x="39" y="89"/>
                    <a:pt x="44" y="92"/>
                    <a:pt x="50" y="94"/>
                  </a:cubicBezTo>
                  <a:cubicBezTo>
                    <a:pt x="53" y="95"/>
                    <a:pt x="54" y="97"/>
                    <a:pt x="54" y="100"/>
                  </a:cubicBezTo>
                  <a:lnTo>
                    <a:pt x="5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41" name="Group 79">
            <a:extLst>
              <a:ext uri="{FF2B5EF4-FFF2-40B4-BE49-F238E27FC236}">
                <a16:creationId xmlns:a16="http://schemas.microsoft.com/office/drawing/2014/main" id="{F01FD265-4EA3-E648-9E9F-F7ED57259CE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08644" y="3186991"/>
            <a:ext cx="481666" cy="341462"/>
            <a:chOff x="3437" y="1784"/>
            <a:chExt cx="426" cy="302"/>
          </a:xfrm>
          <a:solidFill>
            <a:schemeClr val="accent1"/>
          </a:solidFill>
        </p:grpSpPr>
        <p:sp>
          <p:nvSpPr>
            <p:cNvPr id="142" name="Freeform 80">
              <a:extLst>
                <a:ext uri="{FF2B5EF4-FFF2-40B4-BE49-F238E27FC236}">
                  <a16:creationId xmlns:a16="http://schemas.microsoft.com/office/drawing/2014/main" id="{AD563135-6D41-B34F-8DBF-9789C1D2FC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4" y="1962"/>
              <a:ext cx="72" cy="70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3" name="Freeform 81">
              <a:extLst>
                <a:ext uri="{FF2B5EF4-FFF2-40B4-BE49-F238E27FC236}">
                  <a16:creationId xmlns:a16="http://schemas.microsoft.com/office/drawing/2014/main" id="{8E14FF8C-207B-F447-B912-AC19E0458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9" y="1880"/>
              <a:ext cx="108" cy="107"/>
            </a:xfrm>
            <a:custGeom>
              <a:avLst/>
              <a:gdLst>
                <a:gd name="T0" fmla="*/ 7 w 73"/>
                <a:gd name="T1" fmla="*/ 72 h 72"/>
                <a:gd name="T2" fmla="*/ 3 w 73"/>
                <a:gd name="T3" fmla="*/ 70 h 72"/>
                <a:gd name="T4" fmla="*/ 3 w 73"/>
                <a:gd name="T5" fmla="*/ 62 h 72"/>
                <a:gd name="T6" fmla="*/ 62 w 73"/>
                <a:gd name="T7" fmla="*/ 2 h 72"/>
                <a:gd name="T8" fmla="*/ 71 w 73"/>
                <a:gd name="T9" fmla="*/ 2 h 72"/>
                <a:gd name="T10" fmla="*/ 71 w 73"/>
                <a:gd name="T11" fmla="*/ 11 h 72"/>
                <a:gd name="T12" fmla="*/ 11 w 73"/>
                <a:gd name="T13" fmla="*/ 70 h 72"/>
                <a:gd name="T14" fmla="*/ 7 w 73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72">
                  <a:moveTo>
                    <a:pt x="7" y="72"/>
                  </a:moveTo>
                  <a:cubicBezTo>
                    <a:pt x="5" y="72"/>
                    <a:pt x="4" y="72"/>
                    <a:pt x="3" y="70"/>
                  </a:cubicBezTo>
                  <a:cubicBezTo>
                    <a:pt x="0" y="68"/>
                    <a:pt x="0" y="64"/>
                    <a:pt x="3" y="62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4" y="0"/>
                    <a:pt x="68" y="0"/>
                    <a:pt x="71" y="2"/>
                  </a:cubicBezTo>
                  <a:cubicBezTo>
                    <a:pt x="73" y="5"/>
                    <a:pt x="73" y="9"/>
                    <a:pt x="71" y="11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10" y="72"/>
                    <a:pt x="9" y="72"/>
                    <a:pt x="7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4" name="Freeform 82">
              <a:extLst>
                <a:ext uri="{FF2B5EF4-FFF2-40B4-BE49-F238E27FC236}">
                  <a16:creationId xmlns:a16="http://schemas.microsoft.com/office/drawing/2014/main" id="{D89E874B-0787-064A-B6EE-771B86487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2" y="1997"/>
              <a:ext cx="54" cy="18"/>
            </a:xfrm>
            <a:custGeom>
              <a:avLst/>
              <a:gdLst>
                <a:gd name="T0" fmla="*/ 30 w 36"/>
                <a:gd name="T1" fmla="*/ 12 h 12"/>
                <a:gd name="T2" fmla="*/ 6 w 36"/>
                <a:gd name="T3" fmla="*/ 12 h 12"/>
                <a:gd name="T4" fmla="*/ 0 w 36"/>
                <a:gd name="T5" fmla="*/ 6 h 12"/>
                <a:gd name="T6" fmla="*/ 6 w 36"/>
                <a:gd name="T7" fmla="*/ 0 h 12"/>
                <a:gd name="T8" fmla="*/ 30 w 36"/>
                <a:gd name="T9" fmla="*/ 0 h 12"/>
                <a:gd name="T10" fmla="*/ 36 w 36"/>
                <a:gd name="T11" fmla="*/ 6 h 12"/>
                <a:gd name="T12" fmla="*/ 30 w 3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6" y="3"/>
                    <a:pt x="36" y="6"/>
                  </a:cubicBezTo>
                  <a:cubicBezTo>
                    <a:pt x="36" y="9"/>
                    <a:pt x="34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5" name="Freeform 83">
              <a:extLst>
                <a:ext uri="{FF2B5EF4-FFF2-40B4-BE49-F238E27FC236}">
                  <a16:creationId xmlns:a16="http://schemas.microsoft.com/office/drawing/2014/main" id="{B0BBC9BB-9478-DD40-9544-993DEB7E0F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4" y="1997"/>
              <a:ext cx="54" cy="18"/>
            </a:xfrm>
            <a:custGeom>
              <a:avLst/>
              <a:gdLst>
                <a:gd name="T0" fmla="*/ 30 w 36"/>
                <a:gd name="T1" fmla="*/ 12 h 12"/>
                <a:gd name="T2" fmla="*/ 6 w 36"/>
                <a:gd name="T3" fmla="*/ 12 h 12"/>
                <a:gd name="T4" fmla="*/ 0 w 36"/>
                <a:gd name="T5" fmla="*/ 6 h 12"/>
                <a:gd name="T6" fmla="*/ 6 w 36"/>
                <a:gd name="T7" fmla="*/ 0 h 12"/>
                <a:gd name="T8" fmla="*/ 30 w 36"/>
                <a:gd name="T9" fmla="*/ 0 h 12"/>
                <a:gd name="T10" fmla="*/ 36 w 36"/>
                <a:gd name="T11" fmla="*/ 6 h 12"/>
                <a:gd name="T12" fmla="*/ 30 w 3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6" y="3"/>
                    <a:pt x="36" y="6"/>
                  </a:cubicBezTo>
                  <a:cubicBezTo>
                    <a:pt x="36" y="9"/>
                    <a:pt x="34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6" name="Freeform 84">
              <a:extLst>
                <a:ext uri="{FF2B5EF4-FFF2-40B4-BE49-F238E27FC236}">
                  <a16:creationId xmlns:a16="http://schemas.microsoft.com/office/drawing/2014/main" id="{52E27719-BDA4-694D-83C1-C827D694BD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4" y="1922"/>
              <a:ext cx="52" cy="32"/>
            </a:xfrm>
            <a:custGeom>
              <a:avLst/>
              <a:gdLst>
                <a:gd name="T0" fmla="*/ 6 w 35"/>
                <a:gd name="T1" fmla="*/ 22 h 22"/>
                <a:gd name="T2" fmla="*/ 1 w 35"/>
                <a:gd name="T3" fmla="*/ 19 h 22"/>
                <a:gd name="T4" fmla="*/ 4 w 35"/>
                <a:gd name="T5" fmla="*/ 11 h 22"/>
                <a:gd name="T6" fmla="*/ 26 w 35"/>
                <a:gd name="T7" fmla="*/ 2 h 22"/>
                <a:gd name="T8" fmla="*/ 34 w 35"/>
                <a:gd name="T9" fmla="*/ 5 h 22"/>
                <a:gd name="T10" fmla="*/ 31 w 35"/>
                <a:gd name="T11" fmla="*/ 13 h 22"/>
                <a:gd name="T12" fmla="*/ 9 w 35"/>
                <a:gd name="T13" fmla="*/ 22 h 22"/>
                <a:gd name="T14" fmla="*/ 6 w 35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22">
                  <a:moveTo>
                    <a:pt x="6" y="22"/>
                  </a:moveTo>
                  <a:cubicBezTo>
                    <a:pt x="4" y="22"/>
                    <a:pt x="2" y="21"/>
                    <a:pt x="1" y="19"/>
                  </a:cubicBezTo>
                  <a:cubicBezTo>
                    <a:pt x="0" y="16"/>
                    <a:pt x="1" y="12"/>
                    <a:pt x="4" y="11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9" y="0"/>
                    <a:pt x="33" y="2"/>
                    <a:pt x="34" y="5"/>
                  </a:cubicBezTo>
                  <a:cubicBezTo>
                    <a:pt x="35" y="8"/>
                    <a:pt x="34" y="11"/>
                    <a:pt x="31" y="13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2"/>
                    <a:pt x="7" y="22"/>
                    <a:pt x="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7" name="Freeform 85">
              <a:extLst>
                <a:ext uri="{FF2B5EF4-FFF2-40B4-BE49-F238E27FC236}">
                  <a16:creationId xmlns:a16="http://schemas.microsoft.com/office/drawing/2014/main" id="{FF113834-5F02-6A41-9F8F-FFF2D91F5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1" y="1832"/>
              <a:ext cx="34" cy="51"/>
            </a:xfrm>
            <a:custGeom>
              <a:avLst/>
              <a:gdLst>
                <a:gd name="T0" fmla="*/ 7 w 23"/>
                <a:gd name="T1" fmla="*/ 35 h 35"/>
                <a:gd name="T2" fmla="*/ 4 w 23"/>
                <a:gd name="T3" fmla="*/ 34 h 35"/>
                <a:gd name="T4" fmla="*/ 1 w 23"/>
                <a:gd name="T5" fmla="*/ 26 h 35"/>
                <a:gd name="T6" fmla="*/ 10 w 23"/>
                <a:gd name="T7" fmla="*/ 4 h 35"/>
                <a:gd name="T8" fmla="*/ 18 w 23"/>
                <a:gd name="T9" fmla="*/ 1 h 35"/>
                <a:gd name="T10" fmla="*/ 21 w 23"/>
                <a:gd name="T11" fmla="*/ 9 h 35"/>
                <a:gd name="T12" fmla="*/ 12 w 23"/>
                <a:gd name="T13" fmla="*/ 31 h 35"/>
                <a:gd name="T14" fmla="*/ 7 w 23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5">
                  <a:moveTo>
                    <a:pt x="7" y="35"/>
                  </a:moveTo>
                  <a:cubicBezTo>
                    <a:pt x="6" y="35"/>
                    <a:pt x="5" y="35"/>
                    <a:pt x="4" y="34"/>
                  </a:cubicBezTo>
                  <a:cubicBezTo>
                    <a:pt x="1" y="33"/>
                    <a:pt x="0" y="29"/>
                    <a:pt x="1" y="2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2" y="1"/>
                    <a:pt x="15" y="0"/>
                    <a:pt x="18" y="1"/>
                  </a:cubicBezTo>
                  <a:cubicBezTo>
                    <a:pt x="21" y="2"/>
                    <a:pt x="23" y="6"/>
                    <a:pt x="21" y="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1" y="33"/>
                    <a:pt x="9" y="35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8" name="Freeform 86">
              <a:extLst>
                <a:ext uri="{FF2B5EF4-FFF2-40B4-BE49-F238E27FC236}">
                  <a16:creationId xmlns:a16="http://schemas.microsoft.com/office/drawing/2014/main" id="{1F6BA6DB-8682-D240-BADC-571C01985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1" y="1820"/>
              <a:ext cx="18" cy="53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10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9" name="Freeform 87">
              <a:extLst>
                <a:ext uri="{FF2B5EF4-FFF2-40B4-BE49-F238E27FC236}">
                  <a16:creationId xmlns:a16="http://schemas.microsoft.com/office/drawing/2014/main" id="{FE697EC8-E5DA-6C49-A676-2F10E8AEA4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6" y="1832"/>
              <a:ext cx="34" cy="51"/>
            </a:xfrm>
            <a:custGeom>
              <a:avLst/>
              <a:gdLst>
                <a:gd name="T0" fmla="*/ 16 w 23"/>
                <a:gd name="T1" fmla="*/ 35 h 35"/>
                <a:gd name="T2" fmla="*/ 10 w 23"/>
                <a:gd name="T3" fmla="*/ 31 h 35"/>
                <a:gd name="T4" fmla="*/ 1 w 23"/>
                <a:gd name="T5" fmla="*/ 9 h 35"/>
                <a:gd name="T6" fmla="*/ 4 w 23"/>
                <a:gd name="T7" fmla="*/ 1 h 35"/>
                <a:gd name="T8" fmla="*/ 12 w 23"/>
                <a:gd name="T9" fmla="*/ 4 h 35"/>
                <a:gd name="T10" fmla="*/ 21 w 23"/>
                <a:gd name="T11" fmla="*/ 26 h 35"/>
                <a:gd name="T12" fmla="*/ 18 w 23"/>
                <a:gd name="T13" fmla="*/ 34 h 35"/>
                <a:gd name="T14" fmla="*/ 16 w 23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5">
                  <a:moveTo>
                    <a:pt x="16" y="35"/>
                  </a:moveTo>
                  <a:cubicBezTo>
                    <a:pt x="13" y="35"/>
                    <a:pt x="11" y="33"/>
                    <a:pt x="10" y="31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6"/>
                    <a:pt x="1" y="2"/>
                    <a:pt x="4" y="1"/>
                  </a:cubicBezTo>
                  <a:cubicBezTo>
                    <a:pt x="7" y="0"/>
                    <a:pt x="11" y="1"/>
                    <a:pt x="12" y="4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3" y="29"/>
                    <a:pt x="21" y="33"/>
                    <a:pt x="18" y="34"/>
                  </a:cubicBezTo>
                  <a:cubicBezTo>
                    <a:pt x="17" y="35"/>
                    <a:pt x="17" y="35"/>
                    <a:pt x="1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50" name="Freeform 88">
              <a:extLst>
                <a:ext uri="{FF2B5EF4-FFF2-40B4-BE49-F238E27FC236}">
                  <a16:creationId xmlns:a16="http://schemas.microsoft.com/office/drawing/2014/main" id="{12D6C954-2EF3-BD42-BFB7-359D0D4F6A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1" y="1869"/>
              <a:ext cx="45" cy="42"/>
            </a:xfrm>
            <a:custGeom>
              <a:avLst/>
              <a:gdLst>
                <a:gd name="T0" fmla="*/ 24 w 30"/>
                <a:gd name="T1" fmla="*/ 29 h 29"/>
                <a:gd name="T2" fmla="*/ 19 w 30"/>
                <a:gd name="T3" fmla="*/ 27 h 29"/>
                <a:gd name="T4" fmla="*/ 2 w 30"/>
                <a:gd name="T5" fmla="*/ 10 h 29"/>
                <a:gd name="T6" fmla="*/ 2 w 30"/>
                <a:gd name="T7" fmla="*/ 2 h 29"/>
                <a:gd name="T8" fmla="*/ 11 w 30"/>
                <a:gd name="T9" fmla="*/ 2 h 29"/>
                <a:gd name="T10" fmla="*/ 28 w 30"/>
                <a:gd name="T11" fmla="*/ 19 h 29"/>
                <a:gd name="T12" fmla="*/ 28 w 30"/>
                <a:gd name="T13" fmla="*/ 27 h 29"/>
                <a:gd name="T14" fmla="*/ 24 w 3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9">
                  <a:moveTo>
                    <a:pt x="24" y="29"/>
                  </a:moveTo>
                  <a:cubicBezTo>
                    <a:pt x="22" y="29"/>
                    <a:pt x="21" y="29"/>
                    <a:pt x="19" y="27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5" y="0"/>
                    <a:pt x="9" y="0"/>
                    <a:pt x="11" y="2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30" y="21"/>
                    <a:pt x="30" y="25"/>
                    <a:pt x="28" y="27"/>
                  </a:cubicBezTo>
                  <a:cubicBezTo>
                    <a:pt x="27" y="29"/>
                    <a:pt x="25" y="29"/>
                    <a:pt x="2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51" name="Freeform 89">
              <a:extLst>
                <a:ext uri="{FF2B5EF4-FFF2-40B4-BE49-F238E27FC236}">
                  <a16:creationId xmlns:a16="http://schemas.microsoft.com/office/drawing/2014/main" id="{A35B7786-D1F2-4549-A514-FD155D87A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4" y="1922"/>
              <a:ext cx="54" cy="32"/>
            </a:xfrm>
            <a:custGeom>
              <a:avLst/>
              <a:gdLst>
                <a:gd name="T0" fmla="*/ 29 w 36"/>
                <a:gd name="T1" fmla="*/ 22 h 22"/>
                <a:gd name="T2" fmla="*/ 27 w 36"/>
                <a:gd name="T3" fmla="*/ 22 h 22"/>
                <a:gd name="T4" fmla="*/ 5 w 36"/>
                <a:gd name="T5" fmla="*/ 13 h 22"/>
                <a:gd name="T6" fmla="*/ 1 w 36"/>
                <a:gd name="T7" fmla="*/ 5 h 22"/>
                <a:gd name="T8" fmla="*/ 9 w 36"/>
                <a:gd name="T9" fmla="*/ 2 h 22"/>
                <a:gd name="T10" fmla="*/ 31 w 36"/>
                <a:gd name="T11" fmla="*/ 11 h 22"/>
                <a:gd name="T12" fmla="*/ 35 w 36"/>
                <a:gd name="T13" fmla="*/ 19 h 22"/>
                <a:gd name="T14" fmla="*/ 29 w 36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22">
                  <a:moveTo>
                    <a:pt x="29" y="22"/>
                  </a:moveTo>
                  <a:cubicBezTo>
                    <a:pt x="28" y="22"/>
                    <a:pt x="28" y="22"/>
                    <a:pt x="27" y="2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3" y="2"/>
                    <a:pt x="6" y="0"/>
                    <a:pt x="9" y="2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4" y="12"/>
                    <a:pt x="36" y="16"/>
                    <a:pt x="35" y="19"/>
                  </a:cubicBezTo>
                  <a:cubicBezTo>
                    <a:pt x="34" y="21"/>
                    <a:pt x="31" y="22"/>
                    <a:pt x="2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52" name="Freeform 90">
              <a:extLst>
                <a:ext uri="{FF2B5EF4-FFF2-40B4-BE49-F238E27FC236}">
                  <a16:creationId xmlns:a16="http://schemas.microsoft.com/office/drawing/2014/main" id="{184AEB09-EB08-604B-AC9C-43039EE91D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7" y="1784"/>
              <a:ext cx="426" cy="302"/>
            </a:xfrm>
            <a:custGeom>
              <a:avLst/>
              <a:gdLst>
                <a:gd name="T0" fmla="*/ 282 w 288"/>
                <a:gd name="T1" fmla="*/ 204 h 204"/>
                <a:gd name="T2" fmla="*/ 6 w 288"/>
                <a:gd name="T3" fmla="*/ 204 h 204"/>
                <a:gd name="T4" fmla="*/ 0 w 288"/>
                <a:gd name="T5" fmla="*/ 198 h 204"/>
                <a:gd name="T6" fmla="*/ 0 w 288"/>
                <a:gd name="T7" fmla="*/ 144 h 204"/>
                <a:gd name="T8" fmla="*/ 144 w 288"/>
                <a:gd name="T9" fmla="*/ 0 h 204"/>
                <a:gd name="T10" fmla="*/ 288 w 288"/>
                <a:gd name="T11" fmla="*/ 144 h 204"/>
                <a:gd name="T12" fmla="*/ 288 w 288"/>
                <a:gd name="T13" fmla="*/ 198 h 204"/>
                <a:gd name="T14" fmla="*/ 282 w 288"/>
                <a:gd name="T15" fmla="*/ 204 h 204"/>
                <a:gd name="T16" fmla="*/ 12 w 288"/>
                <a:gd name="T17" fmla="*/ 192 h 204"/>
                <a:gd name="T18" fmla="*/ 276 w 288"/>
                <a:gd name="T19" fmla="*/ 192 h 204"/>
                <a:gd name="T20" fmla="*/ 276 w 288"/>
                <a:gd name="T21" fmla="*/ 144 h 204"/>
                <a:gd name="T22" fmla="*/ 144 w 288"/>
                <a:gd name="T23" fmla="*/ 12 h 204"/>
                <a:gd name="T24" fmla="*/ 12 w 288"/>
                <a:gd name="T25" fmla="*/ 144 h 204"/>
                <a:gd name="T26" fmla="*/ 12 w 288"/>
                <a:gd name="T27" fmla="*/ 19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8" h="204">
                  <a:moveTo>
                    <a:pt x="282" y="204"/>
                  </a:move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64"/>
                    <a:pt x="65" y="0"/>
                    <a:pt x="144" y="0"/>
                  </a:cubicBezTo>
                  <a:cubicBezTo>
                    <a:pt x="224" y="0"/>
                    <a:pt x="288" y="64"/>
                    <a:pt x="288" y="144"/>
                  </a:cubicBezTo>
                  <a:cubicBezTo>
                    <a:pt x="288" y="198"/>
                    <a:pt x="288" y="198"/>
                    <a:pt x="288" y="198"/>
                  </a:cubicBezTo>
                  <a:cubicBezTo>
                    <a:pt x="288" y="201"/>
                    <a:pt x="286" y="204"/>
                    <a:pt x="282" y="204"/>
                  </a:cubicBezTo>
                  <a:close/>
                  <a:moveTo>
                    <a:pt x="12" y="192"/>
                  </a:moveTo>
                  <a:cubicBezTo>
                    <a:pt x="276" y="192"/>
                    <a:pt x="276" y="192"/>
                    <a:pt x="276" y="192"/>
                  </a:cubicBezTo>
                  <a:cubicBezTo>
                    <a:pt x="276" y="144"/>
                    <a:pt x="276" y="144"/>
                    <a:pt x="276" y="144"/>
                  </a:cubicBezTo>
                  <a:cubicBezTo>
                    <a:pt x="276" y="71"/>
                    <a:pt x="217" y="12"/>
                    <a:pt x="144" y="12"/>
                  </a:cubicBezTo>
                  <a:cubicBezTo>
                    <a:pt x="71" y="12"/>
                    <a:pt x="12" y="71"/>
                    <a:pt x="12" y="144"/>
                  </a:cubicBezTo>
                  <a:lnTo>
                    <a:pt x="12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153" name="Group 59">
            <a:extLst>
              <a:ext uri="{FF2B5EF4-FFF2-40B4-BE49-F238E27FC236}">
                <a16:creationId xmlns:a16="http://schemas.microsoft.com/office/drawing/2014/main" id="{892D387B-5AA1-8044-8D45-614FDCB30B6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075617" y="3217044"/>
            <a:ext cx="466978" cy="281356"/>
            <a:chOff x="6554" y="532"/>
            <a:chExt cx="400" cy="241"/>
          </a:xfrm>
          <a:solidFill>
            <a:schemeClr val="accent1"/>
          </a:solidFill>
        </p:grpSpPr>
        <p:sp>
          <p:nvSpPr>
            <p:cNvPr id="154" name="Freeform 60">
              <a:extLst>
                <a:ext uri="{FF2B5EF4-FFF2-40B4-BE49-F238E27FC236}">
                  <a16:creationId xmlns:a16="http://schemas.microsoft.com/office/drawing/2014/main" id="{CA82DAE1-B4D6-1142-8988-789C66AB5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4" y="532"/>
              <a:ext cx="400" cy="241"/>
            </a:xfrm>
            <a:custGeom>
              <a:avLst/>
              <a:gdLst>
                <a:gd name="T0" fmla="*/ 6 w 271"/>
                <a:gd name="T1" fmla="*/ 163 h 163"/>
                <a:gd name="T2" fmla="*/ 2 w 271"/>
                <a:gd name="T3" fmla="*/ 161 h 163"/>
                <a:gd name="T4" fmla="*/ 2 w 271"/>
                <a:gd name="T5" fmla="*/ 153 h 163"/>
                <a:gd name="T6" fmla="*/ 98 w 271"/>
                <a:gd name="T7" fmla="*/ 45 h 163"/>
                <a:gd name="T8" fmla="*/ 106 w 271"/>
                <a:gd name="T9" fmla="*/ 44 h 163"/>
                <a:gd name="T10" fmla="*/ 174 w 271"/>
                <a:gd name="T11" fmla="*/ 100 h 163"/>
                <a:gd name="T12" fmla="*/ 260 w 271"/>
                <a:gd name="T13" fmla="*/ 3 h 163"/>
                <a:gd name="T14" fmla="*/ 268 w 271"/>
                <a:gd name="T15" fmla="*/ 2 h 163"/>
                <a:gd name="T16" fmla="*/ 269 w 271"/>
                <a:gd name="T17" fmla="*/ 11 h 163"/>
                <a:gd name="T18" fmla="*/ 179 w 271"/>
                <a:gd name="T19" fmla="*/ 113 h 163"/>
                <a:gd name="T20" fmla="*/ 171 w 271"/>
                <a:gd name="T21" fmla="*/ 113 h 163"/>
                <a:gd name="T22" fmla="*/ 103 w 271"/>
                <a:gd name="T23" fmla="*/ 57 h 163"/>
                <a:gd name="T24" fmla="*/ 11 w 271"/>
                <a:gd name="T25" fmla="*/ 161 h 163"/>
                <a:gd name="T26" fmla="*/ 6 w 271"/>
                <a:gd name="T27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1" h="163">
                  <a:moveTo>
                    <a:pt x="6" y="163"/>
                  </a:moveTo>
                  <a:cubicBezTo>
                    <a:pt x="5" y="163"/>
                    <a:pt x="4" y="162"/>
                    <a:pt x="2" y="161"/>
                  </a:cubicBezTo>
                  <a:cubicBezTo>
                    <a:pt x="0" y="159"/>
                    <a:pt x="0" y="155"/>
                    <a:pt x="2" y="153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0" y="42"/>
                    <a:pt x="104" y="42"/>
                    <a:pt x="106" y="44"/>
                  </a:cubicBezTo>
                  <a:cubicBezTo>
                    <a:pt x="174" y="100"/>
                    <a:pt x="174" y="100"/>
                    <a:pt x="174" y="100"/>
                  </a:cubicBezTo>
                  <a:cubicBezTo>
                    <a:pt x="260" y="3"/>
                    <a:pt x="260" y="3"/>
                    <a:pt x="260" y="3"/>
                  </a:cubicBezTo>
                  <a:cubicBezTo>
                    <a:pt x="262" y="0"/>
                    <a:pt x="266" y="0"/>
                    <a:pt x="268" y="2"/>
                  </a:cubicBezTo>
                  <a:cubicBezTo>
                    <a:pt x="271" y="5"/>
                    <a:pt x="271" y="8"/>
                    <a:pt x="269" y="11"/>
                  </a:cubicBezTo>
                  <a:cubicBezTo>
                    <a:pt x="179" y="113"/>
                    <a:pt x="179" y="113"/>
                    <a:pt x="179" y="113"/>
                  </a:cubicBezTo>
                  <a:cubicBezTo>
                    <a:pt x="177" y="115"/>
                    <a:pt x="173" y="116"/>
                    <a:pt x="171" y="113"/>
                  </a:cubicBezTo>
                  <a:cubicBezTo>
                    <a:pt x="103" y="57"/>
                    <a:pt x="103" y="57"/>
                    <a:pt x="103" y="57"/>
                  </a:cubicBezTo>
                  <a:cubicBezTo>
                    <a:pt x="11" y="161"/>
                    <a:pt x="11" y="161"/>
                    <a:pt x="11" y="161"/>
                  </a:cubicBezTo>
                  <a:cubicBezTo>
                    <a:pt x="10" y="162"/>
                    <a:pt x="8" y="163"/>
                    <a:pt x="6" y="1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55" name="Freeform 61">
              <a:extLst>
                <a:ext uri="{FF2B5EF4-FFF2-40B4-BE49-F238E27FC236}">
                  <a16:creationId xmlns:a16="http://schemas.microsoft.com/office/drawing/2014/main" id="{F6DD371E-5D02-AF4E-8FE8-2BC519C317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2" y="534"/>
              <a:ext cx="141" cy="124"/>
            </a:xfrm>
            <a:custGeom>
              <a:avLst/>
              <a:gdLst>
                <a:gd name="T0" fmla="*/ 89 w 95"/>
                <a:gd name="T1" fmla="*/ 84 h 84"/>
                <a:gd name="T2" fmla="*/ 83 w 95"/>
                <a:gd name="T3" fmla="*/ 78 h 84"/>
                <a:gd name="T4" fmla="*/ 83 w 95"/>
                <a:gd name="T5" fmla="*/ 12 h 84"/>
                <a:gd name="T6" fmla="*/ 6 w 95"/>
                <a:gd name="T7" fmla="*/ 12 h 84"/>
                <a:gd name="T8" fmla="*/ 0 w 95"/>
                <a:gd name="T9" fmla="*/ 6 h 84"/>
                <a:gd name="T10" fmla="*/ 6 w 95"/>
                <a:gd name="T11" fmla="*/ 0 h 84"/>
                <a:gd name="T12" fmla="*/ 89 w 95"/>
                <a:gd name="T13" fmla="*/ 0 h 84"/>
                <a:gd name="T14" fmla="*/ 95 w 95"/>
                <a:gd name="T15" fmla="*/ 6 h 84"/>
                <a:gd name="T16" fmla="*/ 95 w 95"/>
                <a:gd name="T17" fmla="*/ 78 h 84"/>
                <a:gd name="T18" fmla="*/ 89 w 95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84">
                  <a:moveTo>
                    <a:pt x="89" y="84"/>
                  </a:moveTo>
                  <a:cubicBezTo>
                    <a:pt x="86" y="84"/>
                    <a:pt x="83" y="81"/>
                    <a:pt x="83" y="78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3" y="0"/>
                    <a:pt x="95" y="3"/>
                    <a:pt x="95" y="6"/>
                  </a:cubicBezTo>
                  <a:cubicBezTo>
                    <a:pt x="95" y="78"/>
                    <a:pt x="95" y="78"/>
                    <a:pt x="95" y="78"/>
                  </a:cubicBezTo>
                  <a:cubicBezTo>
                    <a:pt x="95" y="81"/>
                    <a:pt x="93" y="84"/>
                    <a:pt x="8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</p:grpSp>
      <p:grpSp>
        <p:nvGrpSpPr>
          <p:cNvPr id="156" name="Group 60">
            <a:extLst>
              <a:ext uri="{FF2B5EF4-FFF2-40B4-BE49-F238E27FC236}">
                <a16:creationId xmlns:a16="http://schemas.microsoft.com/office/drawing/2014/main" id="{909B4C50-0B6B-F940-B96B-0F025E25749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29567" y="3117577"/>
            <a:ext cx="491836" cy="480291"/>
            <a:chOff x="6726" y="600"/>
            <a:chExt cx="426" cy="416"/>
          </a:xfrm>
          <a:solidFill>
            <a:schemeClr val="accent1"/>
          </a:solidFill>
        </p:grpSpPr>
        <p:sp>
          <p:nvSpPr>
            <p:cNvPr id="157" name="Freeform 61">
              <a:extLst>
                <a:ext uri="{FF2B5EF4-FFF2-40B4-BE49-F238E27FC236}">
                  <a16:creationId xmlns:a16="http://schemas.microsoft.com/office/drawing/2014/main" id="{9C3A8E24-140A-A045-9B50-E9B468100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6" y="999"/>
              <a:ext cx="426" cy="17"/>
            </a:xfrm>
            <a:custGeom>
              <a:avLst/>
              <a:gdLst>
                <a:gd name="T0" fmla="*/ 282 w 288"/>
                <a:gd name="T1" fmla="*/ 12 h 12"/>
                <a:gd name="T2" fmla="*/ 6 w 288"/>
                <a:gd name="T3" fmla="*/ 12 h 12"/>
                <a:gd name="T4" fmla="*/ 0 w 288"/>
                <a:gd name="T5" fmla="*/ 6 h 12"/>
                <a:gd name="T6" fmla="*/ 6 w 288"/>
                <a:gd name="T7" fmla="*/ 0 h 12"/>
                <a:gd name="T8" fmla="*/ 282 w 288"/>
                <a:gd name="T9" fmla="*/ 0 h 12"/>
                <a:gd name="T10" fmla="*/ 288 w 288"/>
                <a:gd name="T11" fmla="*/ 6 h 12"/>
                <a:gd name="T12" fmla="*/ 282 w 28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2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0"/>
                    <a:pt x="285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62">
              <a:extLst>
                <a:ext uri="{FF2B5EF4-FFF2-40B4-BE49-F238E27FC236}">
                  <a16:creationId xmlns:a16="http://schemas.microsoft.com/office/drawing/2014/main" id="{7B95F1FD-5650-BC4B-808D-C3715C5F40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44" y="912"/>
              <a:ext cx="71" cy="104"/>
            </a:xfrm>
            <a:custGeom>
              <a:avLst/>
              <a:gdLst>
                <a:gd name="T0" fmla="*/ 42 w 48"/>
                <a:gd name="T1" fmla="*/ 72 h 72"/>
                <a:gd name="T2" fmla="*/ 6 w 48"/>
                <a:gd name="T3" fmla="*/ 72 h 72"/>
                <a:gd name="T4" fmla="*/ 0 w 48"/>
                <a:gd name="T5" fmla="*/ 66 h 72"/>
                <a:gd name="T6" fmla="*/ 0 w 48"/>
                <a:gd name="T7" fmla="*/ 6 h 72"/>
                <a:gd name="T8" fmla="*/ 6 w 48"/>
                <a:gd name="T9" fmla="*/ 0 h 72"/>
                <a:gd name="T10" fmla="*/ 42 w 48"/>
                <a:gd name="T11" fmla="*/ 0 h 72"/>
                <a:gd name="T12" fmla="*/ 48 w 48"/>
                <a:gd name="T13" fmla="*/ 6 h 72"/>
                <a:gd name="T14" fmla="*/ 48 w 48"/>
                <a:gd name="T15" fmla="*/ 66 h 72"/>
                <a:gd name="T16" fmla="*/ 42 w 48"/>
                <a:gd name="T17" fmla="*/ 72 h 72"/>
                <a:gd name="T18" fmla="*/ 12 w 48"/>
                <a:gd name="T19" fmla="*/ 60 h 72"/>
                <a:gd name="T20" fmla="*/ 36 w 48"/>
                <a:gd name="T21" fmla="*/ 60 h 72"/>
                <a:gd name="T22" fmla="*/ 36 w 48"/>
                <a:gd name="T23" fmla="*/ 12 h 72"/>
                <a:gd name="T24" fmla="*/ 12 w 48"/>
                <a:gd name="T25" fmla="*/ 12 h 72"/>
                <a:gd name="T26" fmla="*/ 12 w 48"/>
                <a:gd name="T27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72">
                  <a:moveTo>
                    <a:pt x="4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2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70"/>
                    <a:pt x="45" y="72"/>
                    <a:pt x="42" y="72"/>
                  </a:cubicBezTo>
                  <a:close/>
                  <a:moveTo>
                    <a:pt x="12" y="60"/>
                  </a:moveTo>
                  <a:cubicBezTo>
                    <a:pt x="36" y="60"/>
                    <a:pt x="36" y="60"/>
                    <a:pt x="36" y="6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63">
              <a:extLst>
                <a:ext uri="{FF2B5EF4-FFF2-40B4-BE49-F238E27FC236}">
                  <a16:creationId xmlns:a16="http://schemas.microsoft.com/office/drawing/2014/main" id="{0ACA05DC-D168-ED4A-8F9D-48683873D7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0" y="826"/>
              <a:ext cx="71" cy="190"/>
            </a:xfrm>
            <a:custGeom>
              <a:avLst/>
              <a:gdLst>
                <a:gd name="T0" fmla="*/ 42 w 48"/>
                <a:gd name="T1" fmla="*/ 132 h 132"/>
                <a:gd name="T2" fmla="*/ 6 w 48"/>
                <a:gd name="T3" fmla="*/ 132 h 132"/>
                <a:gd name="T4" fmla="*/ 0 w 48"/>
                <a:gd name="T5" fmla="*/ 126 h 132"/>
                <a:gd name="T6" fmla="*/ 0 w 48"/>
                <a:gd name="T7" fmla="*/ 6 h 132"/>
                <a:gd name="T8" fmla="*/ 6 w 48"/>
                <a:gd name="T9" fmla="*/ 0 h 132"/>
                <a:gd name="T10" fmla="*/ 42 w 48"/>
                <a:gd name="T11" fmla="*/ 0 h 132"/>
                <a:gd name="T12" fmla="*/ 48 w 48"/>
                <a:gd name="T13" fmla="*/ 6 h 132"/>
                <a:gd name="T14" fmla="*/ 48 w 48"/>
                <a:gd name="T15" fmla="*/ 126 h 132"/>
                <a:gd name="T16" fmla="*/ 42 w 48"/>
                <a:gd name="T17" fmla="*/ 132 h 132"/>
                <a:gd name="T18" fmla="*/ 12 w 48"/>
                <a:gd name="T19" fmla="*/ 120 h 132"/>
                <a:gd name="T20" fmla="*/ 36 w 48"/>
                <a:gd name="T21" fmla="*/ 120 h 132"/>
                <a:gd name="T22" fmla="*/ 36 w 48"/>
                <a:gd name="T23" fmla="*/ 12 h 132"/>
                <a:gd name="T24" fmla="*/ 12 w 48"/>
                <a:gd name="T25" fmla="*/ 12 h 132"/>
                <a:gd name="T26" fmla="*/ 12 w 48"/>
                <a:gd name="T27" fmla="*/ 1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32">
                  <a:moveTo>
                    <a:pt x="42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2" y="132"/>
                    <a:pt x="0" y="130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26"/>
                    <a:pt x="48" y="126"/>
                    <a:pt x="48" y="126"/>
                  </a:cubicBezTo>
                  <a:cubicBezTo>
                    <a:pt x="48" y="130"/>
                    <a:pt x="45" y="132"/>
                    <a:pt x="42" y="132"/>
                  </a:cubicBezTo>
                  <a:close/>
                  <a:moveTo>
                    <a:pt x="12" y="120"/>
                  </a:moveTo>
                  <a:cubicBezTo>
                    <a:pt x="36" y="120"/>
                    <a:pt x="36" y="120"/>
                    <a:pt x="36" y="12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64">
              <a:extLst>
                <a:ext uri="{FF2B5EF4-FFF2-40B4-BE49-F238E27FC236}">
                  <a16:creationId xmlns:a16="http://schemas.microsoft.com/office/drawing/2014/main" id="{DEACE061-660B-B846-81F5-5CAC95D88A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57" y="860"/>
              <a:ext cx="71" cy="156"/>
            </a:xfrm>
            <a:custGeom>
              <a:avLst/>
              <a:gdLst>
                <a:gd name="T0" fmla="*/ 42 w 48"/>
                <a:gd name="T1" fmla="*/ 108 h 108"/>
                <a:gd name="T2" fmla="*/ 6 w 48"/>
                <a:gd name="T3" fmla="*/ 108 h 108"/>
                <a:gd name="T4" fmla="*/ 0 w 48"/>
                <a:gd name="T5" fmla="*/ 102 h 108"/>
                <a:gd name="T6" fmla="*/ 0 w 48"/>
                <a:gd name="T7" fmla="*/ 6 h 108"/>
                <a:gd name="T8" fmla="*/ 6 w 48"/>
                <a:gd name="T9" fmla="*/ 0 h 108"/>
                <a:gd name="T10" fmla="*/ 42 w 48"/>
                <a:gd name="T11" fmla="*/ 0 h 108"/>
                <a:gd name="T12" fmla="*/ 48 w 48"/>
                <a:gd name="T13" fmla="*/ 6 h 108"/>
                <a:gd name="T14" fmla="*/ 48 w 48"/>
                <a:gd name="T15" fmla="*/ 102 h 108"/>
                <a:gd name="T16" fmla="*/ 42 w 48"/>
                <a:gd name="T17" fmla="*/ 108 h 108"/>
                <a:gd name="T18" fmla="*/ 12 w 48"/>
                <a:gd name="T19" fmla="*/ 96 h 108"/>
                <a:gd name="T20" fmla="*/ 36 w 48"/>
                <a:gd name="T21" fmla="*/ 96 h 108"/>
                <a:gd name="T22" fmla="*/ 36 w 48"/>
                <a:gd name="T23" fmla="*/ 12 h 108"/>
                <a:gd name="T24" fmla="*/ 12 w 48"/>
                <a:gd name="T25" fmla="*/ 12 h 108"/>
                <a:gd name="T26" fmla="*/ 12 w 48"/>
                <a:gd name="T27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08">
                  <a:moveTo>
                    <a:pt x="42" y="108"/>
                  </a:moveTo>
                  <a:cubicBezTo>
                    <a:pt x="6" y="108"/>
                    <a:pt x="6" y="108"/>
                    <a:pt x="6" y="108"/>
                  </a:cubicBezTo>
                  <a:cubicBezTo>
                    <a:pt x="2" y="108"/>
                    <a:pt x="0" y="106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48" y="106"/>
                    <a:pt x="45" y="108"/>
                    <a:pt x="42" y="108"/>
                  </a:cubicBezTo>
                  <a:close/>
                  <a:moveTo>
                    <a:pt x="12" y="96"/>
                  </a:moveTo>
                  <a:cubicBezTo>
                    <a:pt x="36" y="96"/>
                    <a:pt x="36" y="96"/>
                    <a:pt x="36" y="9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65">
              <a:extLst>
                <a:ext uri="{FF2B5EF4-FFF2-40B4-BE49-F238E27FC236}">
                  <a16:creationId xmlns:a16="http://schemas.microsoft.com/office/drawing/2014/main" id="{6C1EFCFD-1918-4C4B-9CE7-E8EFB1D43A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63" y="739"/>
              <a:ext cx="71" cy="277"/>
            </a:xfrm>
            <a:custGeom>
              <a:avLst/>
              <a:gdLst>
                <a:gd name="T0" fmla="*/ 42 w 48"/>
                <a:gd name="T1" fmla="*/ 192 h 192"/>
                <a:gd name="T2" fmla="*/ 6 w 48"/>
                <a:gd name="T3" fmla="*/ 192 h 192"/>
                <a:gd name="T4" fmla="*/ 0 w 48"/>
                <a:gd name="T5" fmla="*/ 186 h 192"/>
                <a:gd name="T6" fmla="*/ 0 w 48"/>
                <a:gd name="T7" fmla="*/ 6 h 192"/>
                <a:gd name="T8" fmla="*/ 6 w 48"/>
                <a:gd name="T9" fmla="*/ 0 h 192"/>
                <a:gd name="T10" fmla="*/ 42 w 48"/>
                <a:gd name="T11" fmla="*/ 0 h 192"/>
                <a:gd name="T12" fmla="*/ 48 w 48"/>
                <a:gd name="T13" fmla="*/ 6 h 192"/>
                <a:gd name="T14" fmla="*/ 48 w 48"/>
                <a:gd name="T15" fmla="*/ 186 h 192"/>
                <a:gd name="T16" fmla="*/ 42 w 48"/>
                <a:gd name="T17" fmla="*/ 192 h 192"/>
                <a:gd name="T18" fmla="*/ 12 w 48"/>
                <a:gd name="T19" fmla="*/ 180 h 192"/>
                <a:gd name="T20" fmla="*/ 36 w 48"/>
                <a:gd name="T21" fmla="*/ 180 h 192"/>
                <a:gd name="T22" fmla="*/ 36 w 48"/>
                <a:gd name="T23" fmla="*/ 12 h 192"/>
                <a:gd name="T24" fmla="*/ 12 w 48"/>
                <a:gd name="T25" fmla="*/ 12 h 192"/>
                <a:gd name="T26" fmla="*/ 12 w 48"/>
                <a:gd name="T27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92">
                  <a:moveTo>
                    <a:pt x="42" y="192"/>
                  </a:moveTo>
                  <a:cubicBezTo>
                    <a:pt x="6" y="192"/>
                    <a:pt x="6" y="192"/>
                    <a:pt x="6" y="192"/>
                  </a:cubicBezTo>
                  <a:cubicBezTo>
                    <a:pt x="2" y="192"/>
                    <a:pt x="0" y="190"/>
                    <a:pt x="0" y="18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90"/>
                    <a:pt x="45" y="192"/>
                    <a:pt x="42" y="192"/>
                  </a:cubicBezTo>
                  <a:close/>
                  <a:moveTo>
                    <a:pt x="12" y="180"/>
                  </a:moveTo>
                  <a:cubicBezTo>
                    <a:pt x="36" y="180"/>
                    <a:pt x="36" y="180"/>
                    <a:pt x="36" y="18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66">
              <a:extLst>
                <a:ext uri="{FF2B5EF4-FFF2-40B4-BE49-F238E27FC236}">
                  <a16:creationId xmlns:a16="http://schemas.microsoft.com/office/drawing/2014/main" id="{E3276A80-6E12-C248-A63A-BDDBCB6DC2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3" y="774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67">
              <a:extLst>
                <a:ext uri="{FF2B5EF4-FFF2-40B4-BE49-F238E27FC236}">
                  <a16:creationId xmlns:a16="http://schemas.microsoft.com/office/drawing/2014/main" id="{FA66DBB2-838B-4C4A-BA40-168FEF0708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9" y="687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68">
              <a:extLst>
                <a:ext uri="{FF2B5EF4-FFF2-40B4-BE49-F238E27FC236}">
                  <a16:creationId xmlns:a16="http://schemas.microsoft.com/office/drawing/2014/main" id="{93019F76-8284-AF42-815A-EE8C56616E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66" y="722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69">
              <a:extLst>
                <a:ext uri="{FF2B5EF4-FFF2-40B4-BE49-F238E27FC236}">
                  <a16:creationId xmlns:a16="http://schemas.microsoft.com/office/drawing/2014/main" id="{994737E9-AB00-4844-A2D9-0292808793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72" y="600"/>
              <a:ext cx="54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70">
              <a:extLst>
                <a:ext uri="{FF2B5EF4-FFF2-40B4-BE49-F238E27FC236}">
                  <a16:creationId xmlns:a16="http://schemas.microsoft.com/office/drawing/2014/main" id="{31011639-86D2-1945-816C-189049420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2" y="714"/>
              <a:ext cx="99" cy="84"/>
            </a:xfrm>
            <a:custGeom>
              <a:avLst/>
              <a:gdLst>
                <a:gd name="T0" fmla="*/ 7 w 67"/>
                <a:gd name="T1" fmla="*/ 58 h 58"/>
                <a:gd name="T2" fmla="*/ 2 w 67"/>
                <a:gd name="T3" fmla="*/ 56 h 58"/>
                <a:gd name="T4" fmla="*/ 3 w 67"/>
                <a:gd name="T5" fmla="*/ 47 h 58"/>
                <a:gd name="T6" fmla="*/ 57 w 67"/>
                <a:gd name="T7" fmla="*/ 3 h 58"/>
                <a:gd name="T8" fmla="*/ 65 w 67"/>
                <a:gd name="T9" fmla="*/ 3 h 58"/>
                <a:gd name="T10" fmla="*/ 64 w 67"/>
                <a:gd name="T11" fmla="*/ 12 h 58"/>
                <a:gd name="T12" fmla="*/ 11 w 67"/>
                <a:gd name="T13" fmla="*/ 56 h 58"/>
                <a:gd name="T14" fmla="*/ 7 w 67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58">
                  <a:moveTo>
                    <a:pt x="7" y="58"/>
                  </a:moveTo>
                  <a:cubicBezTo>
                    <a:pt x="5" y="58"/>
                    <a:pt x="3" y="57"/>
                    <a:pt x="2" y="56"/>
                  </a:cubicBezTo>
                  <a:cubicBezTo>
                    <a:pt x="0" y="53"/>
                    <a:pt x="0" y="49"/>
                    <a:pt x="3" y="47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9" y="0"/>
                    <a:pt x="63" y="1"/>
                    <a:pt x="65" y="3"/>
                  </a:cubicBezTo>
                  <a:cubicBezTo>
                    <a:pt x="67" y="6"/>
                    <a:pt x="67" y="10"/>
                    <a:pt x="64" y="12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7"/>
                    <a:pt x="8" y="58"/>
                    <a:pt x="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71">
              <a:extLst>
                <a:ext uri="{FF2B5EF4-FFF2-40B4-BE49-F238E27FC236}">
                  <a16:creationId xmlns:a16="http://schemas.microsoft.com/office/drawing/2014/main" id="{351419A5-CCB8-0F4A-A9D8-85EBBC43D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2" y="708"/>
              <a:ext cx="93" cy="44"/>
            </a:xfrm>
            <a:custGeom>
              <a:avLst/>
              <a:gdLst>
                <a:gd name="T0" fmla="*/ 57 w 63"/>
                <a:gd name="T1" fmla="*/ 30 h 30"/>
                <a:gd name="T2" fmla="*/ 55 w 63"/>
                <a:gd name="T3" fmla="*/ 29 h 30"/>
                <a:gd name="T4" fmla="*/ 5 w 63"/>
                <a:gd name="T5" fmla="*/ 13 h 30"/>
                <a:gd name="T6" fmla="*/ 1 w 63"/>
                <a:gd name="T7" fmla="*/ 5 h 30"/>
                <a:gd name="T8" fmla="*/ 9 w 63"/>
                <a:gd name="T9" fmla="*/ 2 h 30"/>
                <a:gd name="T10" fmla="*/ 58 w 63"/>
                <a:gd name="T11" fmla="*/ 18 h 30"/>
                <a:gd name="T12" fmla="*/ 62 w 63"/>
                <a:gd name="T13" fmla="*/ 26 h 30"/>
                <a:gd name="T14" fmla="*/ 57 w 63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30">
                  <a:moveTo>
                    <a:pt x="57" y="30"/>
                  </a:moveTo>
                  <a:cubicBezTo>
                    <a:pt x="56" y="30"/>
                    <a:pt x="55" y="30"/>
                    <a:pt x="55" y="2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2"/>
                    <a:pt x="0" y="8"/>
                    <a:pt x="1" y="5"/>
                  </a:cubicBezTo>
                  <a:cubicBezTo>
                    <a:pt x="2" y="2"/>
                    <a:pt x="6" y="0"/>
                    <a:pt x="9" y="2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2" y="19"/>
                    <a:pt x="63" y="23"/>
                    <a:pt x="62" y="26"/>
                  </a:cubicBezTo>
                  <a:cubicBezTo>
                    <a:pt x="61" y="28"/>
                    <a:pt x="59" y="30"/>
                    <a:pt x="57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72">
              <a:extLst>
                <a:ext uri="{FF2B5EF4-FFF2-40B4-BE49-F238E27FC236}">
                  <a16:creationId xmlns:a16="http://schemas.microsoft.com/office/drawing/2014/main" id="{E9D27936-5D5D-614F-8C1C-7B1D6C8F53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4" y="630"/>
              <a:ext cx="103" cy="113"/>
            </a:xfrm>
            <a:custGeom>
              <a:avLst/>
              <a:gdLst>
                <a:gd name="T0" fmla="*/ 6 w 70"/>
                <a:gd name="T1" fmla="*/ 78 h 78"/>
                <a:gd name="T2" fmla="*/ 3 w 70"/>
                <a:gd name="T3" fmla="*/ 77 h 78"/>
                <a:gd name="T4" fmla="*/ 2 w 70"/>
                <a:gd name="T5" fmla="*/ 68 h 78"/>
                <a:gd name="T6" fmla="*/ 58 w 70"/>
                <a:gd name="T7" fmla="*/ 3 h 78"/>
                <a:gd name="T8" fmla="*/ 67 w 70"/>
                <a:gd name="T9" fmla="*/ 2 h 78"/>
                <a:gd name="T10" fmla="*/ 67 w 70"/>
                <a:gd name="T11" fmla="*/ 10 h 78"/>
                <a:gd name="T12" fmla="*/ 11 w 70"/>
                <a:gd name="T13" fmla="*/ 76 h 78"/>
                <a:gd name="T14" fmla="*/ 6 w 70"/>
                <a:gd name="T1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78">
                  <a:moveTo>
                    <a:pt x="6" y="78"/>
                  </a:moveTo>
                  <a:cubicBezTo>
                    <a:pt x="5" y="78"/>
                    <a:pt x="4" y="78"/>
                    <a:pt x="3" y="77"/>
                  </a:cubicBezTo>
                  <a:cubicBezTo>
                    <a:pt x="0" y="75"/>
                    <a:pt x="0" y="71"/>
                    <a:pt x="2" y="68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0"/>
                    <a:pt x="64" y="0"/>
                    <a:pt x="67" y="2"/>
                  </a:cubicBezTo>
                  <a:cubicBezTo>
                    <a:pt x="69" y="4"/>
                    <a:pt x="70" y="8"/>
                    <a:pt x="67" y="10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8"/>
                    <a:pt x="8" y="78"/>
                    <a:pt x="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9" name="Group 147">
            <a:extLst>
              <a:ext uri="{FF2B5EF4-FFF2-40B4-BE49-F238E27FC236}">
                <a16:creationId xmlns:a16="http://schemas.microsoft.com/office/drawing/2014/main" id="{1A45C7C7-247A-8046-A96E-AD1F982C8EF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02982" y="4317934"/>
            <a:ext cx="492991" cy="480291"/>
            <a:chOff x="4660" y="3155"/>
            <a:chExt cx="427" cy="416"/>
          </a:xfrm>
          <a:solidFill>
            <a:schemeClr val="accent1"/>
          </a:solidFill>
        </p:grpSpPr>
        <p:sp>
          <p:nvSpPr>
            <p:cNvPr id="170" name="Freeform 148">
              <a:extLst>
                <a:ext uri="{FF2B5EF4-FFF2-40B4-BE49-F238E27FC236}">
                  <a16:creationId xmlns:a16="http://schemas.microsoft.com/office/drawing/2014/main" id="{8E8C409B-9E97-C84A-B9D3-A35AAE50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2" y="3213"/>
              <a:ext cx="75" cy="72"/>
            </a:xfrm>
            <a:custGeom>
              <a:avLst/>
              <a:gdLst>
                <a:gd name="T0" fmla="*/ 7 w 51"/>
                <a:gd name="T1" fmla="*/ 50 h 50"/>
                <a:gd name="T2" fmla="*/ 3 w 51"/>
                <a:gd name="T3" fmla="*/ 48 h 50"/>
                <a:gd name="T4" fmla="*/ 3 w 51"/>
                <a:gd name="T5" fmla="*/ 40 h 50"/>
                <a:gd name="T6" fmla="*/ 40 w 51"/>
                <a:gd name="T7" fmla="*/ 3 h 50"/>
                <a:gd name="T8" fmla="*/ 49 w 51"/>
                <a:gd name="T9" fmla="*/ 3 h 50"/>
                <a:gd name="T10" fmla="*/ 49 w 51"/>
                <a:gd name="T11" fmla="*/ 11 h 50"/>
                <a:gd name="T12" fmla="*/ 11 w 51"/>
                <a:gd name="T13" fmla="*/ 48 h 50"/>
                <a:gd name="T14" fmla="*/ 7 w 51"/>
                <a:gd name="T1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0">
                  <a:moveTo>
                    <a:pt x="7" y="50"/>
                  </a:moveTo>
                  <a:cubicBezTo>
                    <a:pt x="6" y="50"/>
                    <a:pt x="4" y="49"/>
                    <a:pt x="3" y="48"/>
                  </a:cubicBezTo>
                  <a:cubicBezTo>
                    <a:pt x="0" y="46"/>
                    <a:pt x="0" y="42"/>
                    <a:pt x="3" y="40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2" y="0"/>
                    <a:pt x="46" y="0"/>
                    <a:pt x="49" y="3"/>
                  </a:cubicBezTo>
                  <a:cubicBezTo>
                    <a:pt x="51" y="5"/>
                    <a:pt x="51" y="9"/>
                    <a:pt x="49" y="11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0" y="49"/>
                    <a:pt x="9" y="50"/>
                    <a:pt x="7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1" name="Freeform 149">
              <a:extLst>
                <a:ext uri="{FF2B5EF4-FFF2-40B4-BE49-F238E27FC236}">
                  <a16:creationId xmlns:a16="http://schemas.microsoft.com/office/drawing/2014/main" id="{DA0B5ECD-870E-4848-9CD3-F2A48AAED9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8" y="3155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2" name="Freeform 150">
              <a:extLst>
                <a:ext uri="{FF2B5EF4-FFF2-40B4-BE49-F238E27FC236}">
                  <a16:creationId xmlns:a16="http://schemas.microsoft.com/office/drawing/2014/main" id="{F35591AC-ECAA-6A44-8F99-819ED52E6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" y="3457"/>
              <a:ext cx="57" cy="55"/>
            </a:xfrm>
            <a:custGeom>
              <a:avLst/>
              <a:gdLst>
                <a:gd name="T0" fmla="*/ 32 w 39"/>
                <a:gd name="T1" fmla="*/ 38 h 38"/>
                <a:gd name="T2" fmla="*/ 28 w 39"/>
                <a:gd name="T3" fmla="*/ 36 h 38"/>
                <a:gd name="T4" fmla="*/ 2 w 39"/>
                <a:gd name="T5" fmla="*/ 11 h 38"/>
                <a:gd name="T6" fmla="*/ 2 w 39"/>
                <a:gd name="T7" fmla="*/ 2 h 38"/>
                <a:gd name="T8" fmla="*/ 11 w 39"/>
                <a:gd name="T9" fmla="*/ 2 h 38"/>
                <a:gd name="T10" fmla="*/ 36 w 39"/>
                <a:gd name="T11" fmla="*/ 28 h 38"/>
                <a:gd name="T12" fmla="*/ 36 w 39"/>
                <a:gd name="T13" fmla="*/ 36 h 38"/>
                <a:gd name="T14" fmla="*/ 32 w 39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8">
                  <a:moveTo>
                    <a:pt x="32" y="38"/>
                  </a:moveTo>
                  <a:cubicBezTo>
                    <a:pt x="30" y="38"/>
                    <a:pt x="29" y="37"/>
                    <a:pt x="28" y="36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9" y="30"/>
                    <a:pt x="39" y="34"/>
                    <a:pt x="36" y="36"/>
                  </a:cubicBezTo>
                  <a:cubicBezTo>
                    <a:pt x="35" y="37"/>
                    <a:pt x="33" y="38"/>
                    <a:pt x="32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3" name="Freeform 151">
              <a:extLst>
                <a:ext uri="{FF2B5EF4-FFF2-40B4-BE49-F238E27FC236}">
                  <a16:creationId xmlns:a16="http://schemas.microsoft.com/office/drawing/2014/main" id="{7C40EEF9-FCC2-A541-B120-A451408799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8" y="3485"/>
              <a:ext cx="89" cy="86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4" name="Freeform 152">
              <a:extLst>
                <a:ext uri="{FF2B5EF4-FFF2-40B4-BE49-F238E27FC236}">
                  <a16:creationId xmlns:a16="http://schemas.microsoft.com/office/drawing/2014/main" id="{A9892F93-4546-3D4E-B74D-759D573B7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0" y="3213"/>
              <a:ext cx="75" cy="72"/>
            </a:xfrm>
            <a:custGeom>
              <a:avLst/>
              <a:gdLst>
                <a:gd name="T0" fmla="*/ 44 w 51"/>
                <a:gd name="T1" fmla="*/ 50 h 50"/>
                <a:gd name="T2" fmla="*/ 40 w 51"/>
                <a:gd name="T3" fmla="*/ 48 h 50"/>
                <a:gd name="T4" fmla="*/ 3 w 51"/>
                <a:gd name="T5" fmla="*/ 11 h 50"/>
                <a:gd name="T6" fmla="*/ 2 w 51"/>
                <a:gd name="T7" fmla="*/ 3 h 50"/>
                <a:gd name="T8" fmla="*/ 11 w 51"/>
                <a:gd name="T9" fmla="*/ 3 h 50"/>
                <a:gd name="T10" fmla="*/ 48 w 51"/>
                <a:gd name="T11" fmla="*/ 40 h 50"/>
                <a:gd name="T12" fmla="*/ 48 w 51"/>
                <a:gd name="T13" fmla="*/ 48 h 50"/>
                <a:gd name="T14" fmla="*/ 44 w 51"/>
                <a:gd name="T1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0">
                  <a:moveTo>
                    <a:pt x="44" y="50"/>
                  </a:moveTo>
                  <a:cubicBezTo>
                    <a:pt x="43" y="50"/>
                    <a:pt x="41" y="49"/>
                    <a:pt x="40" y="48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5" y="0"/>
                    <a:pt x="9" y="0"/>
                    <a:pt x="11" y="3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51" y="42"/>
                    <a:pt x="51" y="46"/>
                    <a:pt x="48" y="48"/>
                  </a:cubicBezTo>
                  <a:cubicBezTo>
                    <a:pt x="47" y="49"/>
                    <a:pt x="46" y="50"/>
                    <a:pt x="44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5" name="Freeform 153">
              <a:extLst>
                <a:ext uri="{FF2B5EF4-FFF2-40B4-BE49-F238E27FC236}">
                  <a16:creationId xmlns:a16="http://schemas.microsoft.com/office/drawing/2014/main" id="{FC0B3E8E-2558-BE41-ADEB-7D5023F6BD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0" y="3155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6" name="Freeform 154">
              <a:extLst>
                <a:ext uri="{FF2B5EF4-FFF2-40B4-BE49-F238E27FC236}">
                  <a16:creationId xmlns:a16="http://schemas.microsoft.com/office/drawing/2014/main" id="{AF5CD9F4-8D4C-B94E-A070-7BA0E2494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1" y="3457"/>
              <a:ext cx="56" cy="55"/>
            </a:xfrm>
            <a:custGeom>
              <a:avLst/>
              <a:gdLst>
                <a:gd name="T0" fmla="*/ 6 w 38"/>
                <a:gd name="T1" fmla="*/ 38 h 38"/>
                <a:gd name="T2" fmla="*/ 2 w 38"/>
                <a:gd name="T3" fmla="*/ 36 h 38"/>
                <a:gd name="T4" fmla="*/ 2 w 38"/>
                <a:gd name="T5" fmla="*/ 28 h 38"/>
                <a:gd name="T6" fmla="*/ 27 w 38"/>
                <a:gd name="T7" fmla="*/ 2 h 38"/>
                <a:gd name="T8" fmla="*/ 36 w 38"/>
                <a:gd name="T9" fmla="*/ 2 h 38"/>
                <a:gd name="T10" fmla="*/ 36 w 38"/>
                <a:gd name="T11" fmla="*/ 11 h 38"/>
                <a:gd name="T12" fmla="*/ 10 w 38"/>
                <a:gd name="T13" fmla="*/ 36 h 38"/>
                <a:gd name="T14" fmla="*/ 6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6" y="38"/>
                  </a:moveTo>
                  <a:cubicBezTo>
                    <a:pt x="5" y="38"/>
                    <a:pt x="3" y="37"/>
                    <a:pt x="2" y="36"/>
                  </a:cubicBezTo>
                  <a:cubicBezTo>
                    <a:pt x="0" y="34"/>
                    <a:pt x="0" y="30"/>
                    <a:pt x="2" y="28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30" y="0"/>
                    <a:pt x="33" y="0"/>
                    <a:pt x="36" y="2"/>
                  </a:cubicBezTo>
                  <a:cubicBezTo>
                    <a:pt x="38" y="4"/>
                    <a:pt x="38" y="8"/>
                    <a:pt x="36" y="11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7"/>
                    <a:pt x="8" y="38"/>
                    <a:pt x="6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7" name="Freeform 155">
              <a:extLst>
                <a:ext uri="{FF2B5EF4-FFF2-40B4-BE49-F238E27FC236}">
                  <a16:creationId xmlns:a16="http://schemas.microsoft.com/office/drawing/2014/main" id="{B1B15CB0-A7E5-BC4F-A0BC-F0DE234CCD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0" y="3485"/>
              <a:ext cx="89" cy="86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6"/>
                    <a:pt x="46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8" name="Freeform 156">
              <a:extLst>
                <a:ext uri="{FF2B5EF4-FFF2-40B4-BE49-F238E27FC236}">
                  <a16:creationId xmlns:a16="http://schemas.microsoft.com/office/drawing/2014/main" id="{67AB54EA-1D00-BA41-A554-14265C9BA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4" y="3346"/>
              <a:ext cx="72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9" name="Freeform 157">
              <a:extLst>
                <a:ext uri="{FF2B5EF4-FFF2-40B4-BE49-F238E27FC236}">
                  <a16:creationId xmlns:a16="http://schemas.microsoft.com/office/drawing/2014/main" id="{7CFDB85D-494A-024F-86F2-B6983F221C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8" y="3311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0" name="Freeform 158">
              <a:extLst>
                <a:ext uri="{FF2B5EF4-FFF2-40B4-BE49-F238E27FC236}">
                  <a16:creationId xmlns:a16="http://schemas.microsoft.com/office/drawing/2014/main" id="{29B1044C-E2D2-6641-83C4-F6039E8C3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1" y="3346"/>
              <a:ext cx="71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1" name="Freeform 159">
              <a:extLst>
                <a:ext uri="{FF2B5EF4-FFF2-40B4-BE49-F238E27FC236}">
                  <a16:creationId xmlns:a16="http://schemas.microsoft.com/office/drawing/2014/main" id="{D04495BF-6265-7A4F-9624-AF37EE9A7B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0" y="3311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2" name="Oval 160">
              <a:extLst>
                <a:ext uri="{FF2B5EF4-FFF2-40B4-BE49-F238E27FC236}">
                  <a16:creationId xmlns:a16="http://schemas.microsoft.com/office/drawing/2014/main" id="{0DCD1D92-34C0-2940-9188-97E05488F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0" y="3434"/>
              <a:ext cx="29" cy="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3" name="Freeform 161">
              <a:extLst>
                <a:ext uri="{FF2B5EF4-FFF2-40B4-BE49-F238E27FC236}">
                  <a16:creationId xmlns:a16="http://schemas.microsoft.com/office/drawing/2014/main" id="{7619177A-DB0B-F247-9FF6-F0476A03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1" y="3275"/>
              <a:ext cx="107" cy="146"/>
            </a:xfrm>
            <a:custGeom>
              <a:avLst/>
              <a:gdLst>
                <a:gd name="T0" fmla="*/ 36 w 72"/>
                <a:gd name="T1" fmla="*/ 101 h 101"/>
                <a:gd name="T2" fmla="*/ 30 w 72"/>
                <a:gd name="T3" fmla="*/ 95 h 101"/>
                <a:gd name="T4" fmla="*/ 30 w 72"/>
                <a:gd name="T5" fmla="*/ 65 h 101"/>
                <a:gd name="T6" fmla="*/ 36 w 72"/>
                <a:gd name="T7" fmla="*/ 59 h 101"/>
                <a:gd name="T8" fmla="*/ 60 w 72"/>
                <a:gd name="T9" fmla="*/ 36 h 101"/>
                <a:gd name="T10" fmla="*/ 36 w 72"/>
                <a:gd name="T11" fmla="*/ 12 h 101"/>
                <a:gd name="T12" fmla="*/ 12 w 72"/>
                <a:gd name="T13" fmla="*/ 36 h 101"/>
                <a:gd name="T14" fmla="*/ 6 w 72"/>
                <a:gd name="T15" fmla="*/ 42 h 101"/>
                <a:gd name="T16" fmla="*/ 0 w 72"/>
                <a:gd name="T17" fmla="*/ 36 h 101"/>
                <a:gd name="T18" fmla="*/ 36 w 72"/>
                <a:gd name="T19" fmla="*/ 0 h 101"/>
                <a:gd name="T20" fmla="*/ 72 w 72"/>
                <a:gd name="T21" fmla="*/ 36 h 101"/>
                <a:gd name="T22" fmla="*/ 42 w 72"/>
                <a:gd name="T23" fmla="*/ 71 h 101"/>
                <a:gd name="T24" fmla="*/ 42 w 72"/>
                <a:gd name="T25" fmla="*/ 95 h 101"/>
                <a:gd name="T26" fmla="*/ 36 w 72"/>
                <a:gd name="T2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101">
                  <a:moveTo>
                    <a:pt x="36" y="101"/>
                  </a:moveTo>
                  <a:cubicBezTo>
                    <a:pt x="33" y="101"/>
                    <a:pt x="30" y="99"/>
                    <a:pt x="30" y="9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2"/>
                    <a:pt x="33" y="59"/>
                    <a:pt x="36" y="59"/>
                  </a:cubicBezTo>
                  <a:cubicBezTo>
                    <a:pt x="49" y="59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ubicBezTo>
                    <a:pt x="23" y="12"/>
                    <a:pt x="12" y="23"/>
                    <a:pt x="12" y="36"/>
                  </a:cubicBezTo>
                  <a:cubicBezTo>
                    <a:pt x="12" y="39"/>
                    <a:pt x="10" y="42"/>
                    <a:pt x="6" y="42"/>
                  </a:cubicBezTo>
                  <a:cubicBezTo>
                    <a:pt x="3" y="42"/>
                    <a:pt x="0" y="39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3"/>
                    <a:pt x="59" y="68"/>
                    <a:pt x="42" y="71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9"/>
                    <a:pt x="39" y="101"/>
                    <a:pt x="36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185" name="Group 98">
            <a:extLst>
              <a:ext uri="{FF2B5EF4-FFF2-40B4-BE49-F238E27FC236}">
                <a16:creationId xmlns:a16="http://schemas.microsoft.com/office/drawing/2014/main" id="{7C33E39D-1B8D-8E4E-9D4F-DA8DD65CA1F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23794" y="4324704"/>
            <a:ext cx="503382" cy="466750"/>
            <a:chOff x="348" y="3011"/>
            <a:chExt cx="426" cy="395"/>
          </a:xfrm>
          <a:solidFill>
            <a:schemeClr val="accent1"/>
          </a:solidFill>
        </p:grpSpPr>
        <p:sp>
          <p:nvSpPr>
            <p:cNvPr id="186" name="Freeform 99">
              <a:extLst>
                <a:ext uri="{FF2B5EF4-FFF2-40B4-BE49-F238E27FC236}">
                  <a16:creationId xmlns:a16="http://schemas.microsoft.com/office/drawing/2014/main" id="{AD8832E6-74B8-124A-AD34-263F9478BA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" y="3011"/>
              <a:ext cx="426" cy="395"/>
            </a:xfrm>
            <a:custGeom>
              <a:avLst/>
              <a:gdLst>
                <a:gd name="T0" fmla="*/ 16 w 288"/>
                <a:gd name="T1" fmla="*/ 267 h 267"/>
                <a:gd name="T2" fmla="*/ 12 w 288"/>
                <a:gd name="T3" fmla="*/ 265 h 267"/>
                <a:gd name="T4" fmla="*/ 11 w 288"/>
                <a:gd name="T5" fmla="*/ 258 h 267"/>
                <a:gd name="T6" fmla="*/ 40 w 288"/>
                <a:gd name="T7" fmla="*/ 201 h 267"/>
                <a:gd name="T8" fmla="*/ 0 w 288"/>
                <a:gd name="T9" fmla="*/ 119 h 267"/>
                <a:gd name="T10" fmla="*/ 144 w 288"/>
                <a:gd name="T11" fmla="*/ 0 h 267"/>
                <a:gd name="T12" fmla="*/ 288 w 288"/>
                <a:gd name="T13" fmla="*/ 119 h 267"/>
                <a:gd name="T14" fmla="*/ 144 w 288"/>
                <a:gd name="T15" fmla="*/ 237 h 267"/>
                <a:gd name="T16" fmla="*/ 96 w 288"/>
                <a:gd name="T17" fmla="*/ 231 h 267"/>
                <a:gd name="T18" fmla="*/ 19 w 288"/>
                <a:gd name="T19" fmla="*/ 267 h 267"/>
                <a:gd name="T20" fmla="*/ 16 w 288"/>
                <a:gd name="T21" fmla="*/ 267 h 267"/>
                <a:gd name="T22" fmla="*/ 144 w 288"/>
                <a:gd name="T23" fmla="*/ 12 h 267"/>
                <a:gd name="T24" fmla="*/ 12 w 288"/>
                <a:gd name="T25" fmla="*/ 119 h 267"/>
                <a:gd name="T26" fmla="*/ 51 w 288"/>
                <a:gd name="T27" fmla="*/ 194 h 267"/>
                <a:gd name="T28" fmla="*/ 52 w 288"/>
                <a:gd name="T29" fmla="*/ 202 h 267"/>
                <a:gd name="T30" fmla="*/ 29 w 288"/>
                <a:gd name="T31" fmla="*/ 248 h 267"/>
                <a:gd name="T32" fmla="*/ 93 w 288"/>
                <a:gd name="T33" fmla="*/ 219 h 267"/>
                <a:gd name="T34" fmla="*/ 97 w 288"/>
                <a:gd name="T35" fmla="*/ 218 h 267"/>
                <a:gd name="T36" fmla="*/ 144 w 288"/>
                <a:gd name="T37" fmla="*/ 225 h 267"/>
                <a:gd name="T38" fmla="*/ 276 w 288"/>
                <a:gd name="T39" fmla="*/ 119 h 267"/>
                <a:gd name="T40" fmla="*/ 144 w 288"/>
                <a:gd name="T41" fmla="*/ 1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267">
                  <a:moveTo>
                    <a:pt x="16" y="267"/>
                  </a:moveTo>
                  <a:cubicBezTo>
                    <a:pt x="14" y="267"/>
                    <a:pt x="13" y="267"/>
                    <a:pt x="12" y="265"/>
                  </a:cubicBezTo>
                  <a:cubicBezTo>
                    <a:pt x="10" y="263"/>
                    <a:pt x="9" y="261"/>
                    <a:pt x="11" y="258"/>
                  </a:cubicBezTo>
                  <a:cubicBezTo>
                    <a:pt x="40" y="201"/>
                    <a:pt x="40" y="201"/>
                    <a:pt x="40" y="201"/>
                  </a:cubicBezTo>
                  <a:cubicBezTo>
                    <a:pt x="14" y="179"/>
                    <a:pt x="0" y="150"/>
                    <a:pt x="0" y="119"/>
                  </a:cubicBezTo>
                  <a:cubicBezTo>
                    <a:pt x="0" y="53"/>
                    <a:pt x="64" y="0"/>
                    <a:pt x="144" y="0"/>
                  </a:cubicBezTo>
                  <a:cubicBezTo>
                    <a:pt x="223" y="0"/>
                    <a:pt x="288" y="53"/>
                    <a:pt x="288" y="119"/>
                  </a:cubicBezTo>
                  <a:cubicBezTo>
                    <a:pt x="288" y="184"/>
                    <a:pt x="223" y="237"/>
                    <a:pt x="144" y="237"/>
                  </a:cubicBezTo>
                  <a:cubicBezTo>
                    <a:pt x="127" y="237"/>
                    <a:pt x="111" y="235"/>
                    <a:pt x="96" y="231"/>
                  </a:cubicBezTo>
                  <a:cubicBezTo>
                    <a:pt x="19" y="267"/>
                    <a:pt x="19" y="267"/>
                    <a:pt x="19" y="267"/>
                  </a:cubicBezTo>
                  <a:cubicBezTo>
                    <a:pt x="18" y="267"/>
                    <a:pt x="17" y="267"/>
                    <a:pt x="16" y="267"/>
                  </a:cubicBezTo>
                  <a:close/>
                  <a:moveTo>
                    <a:pt x="144" y="12"/>
                  </a:moveTo>
                  <a:cubicBezTo>
                    <a:pt x="71" y="12"/>
                    <a:pt x="12" y="60"/>
                    <a:pt x="12" y="119"/>
                  </a:cubicBezTo>
                  <a:cubicBezTo>
                    <a:pt x="12" y="147"/>
                    <a:pt x="26" y="174"/>
                    <a:pt x="51" y="194"/>
                  </a:cubicBezTo>
                  <a:cubicBezTo>
                    <a:pt x="53" y="196"/>
                    <a:pt x="54" y="199"/>
                    <a:pt x="52" y="202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93" y="219"/>
                    <a:pt x="93" y="219"/>
                    <a:pt x="93" y="219"/>
                  </a:cubicBezTo>
                  <a:cubicBezTo>
                    <a:pt x="94" y="218"/>
                    <a:pt x="96" y="218"/>
                    <a:pt x="97" y="218"/>
                  </a:cubicBezTo>
                  <a:cubicBezTo>
                    <a:pt x="112" y="223"/>
                    <a:pt x="128" y="225"/>
                    <a:pt x="144" y="225"/>
                  </a:cubicBezTo>
                  <a:cubicBezTo>
                    <a:pt x="216" y="225"/>
                    <a:pt x="276" y="178"/>
                    <a:pt x="276" y="119"/>
                  </a:cubicBezTo>
                  <a:cubicBezTo>
                    <a:pt x="276" y="60"/>
                    <a:pt x="216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87" name="Freeform 100">
              <a:extLst>
                <a:ext uri="{FF2B5EF4-FFF2-40B4-BE49-F238E27FC236}">
                  <a16:creationId xmlns:a16="http://schemas.microsoft.com/office/drawing/2014/main" id="{8A44DBE0-E9B2-D848-B6E3-CCE472D44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" y="3092"/>
              <a:ext cx="124" cy="145"/>
            </a:xfrm>
            <a:custGeom>
              <a:avLst/>
              <a:gdLst>
                <a:gd name="T0" fmla="*/ 42 w 84"/>
                <a:gd name="T1" fmla="*/ 98 h 98"/>
                <a:gd name="T2" fmla="*/ 36 w 84"/>
                <a:gd name="T3" fmla="*/ 92 h 98"/>
                <a:gd name="T4" fmla="*/ 36 w 84"/>
                <a:gd name="T5" fmla="*/ 77 h 98"/>
                <a:gd name="T6" fmla="*/ 42 w 84"/>
                <a:gd name="T7" fmla="*/ 71 h 98"/>
                <a:gd name="T8" fmla="*/ 72 w 84"/>
                <a:gd name="T9" fmla="*/ 42 h 98"/>
                <a:gd name="T10" fmla="*/ 42 w 84"/>
                <a:gd name="T11" fmla="*/ 12 h 98"/>
                <a:gd name="T12" fmla="*/ 12 w 84"/>
                <a:gd name="T13" fmla="*/ 43 h 98"/>
                <a:gd name="T14" fmla="*/ 6 w 84"/>
                <a:gd name="T15" fmla="*/ 49 h 98"/>
                <a:gd name="T16" fmla="*/ 0 w 84"/>
                <a:gd name="T17" fmla="*/ 43 h 98"/>
                <a:gd name="T18" fmla="*/ 42 w 84"/>
                <a:gd name="T19" fmla="*/ 0 h 98"/>
                <a:gd name="T20" fmla="*/ 84 w 84"/>
                <a:gd name="T21" fmla="*/ 42 h 98"/>
                <a:gd name="T22" fmla="*/ 48 w 84"/>
                <a:gd name="T23" fmla="*/ 83 h 98"/>
                <a:gd name="T24" fmla="*/ 48 w 84"/>
                <a:gd name="T25" fmla="*/ 92 h 98"/>
                <a:gd name="T26" fmla="*/ 42 w 84"/>
                <a:gd name="T2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98">
                  <a:moveTo>
                    <a:pt x="42" y="98"/>
                  </a:moveTo>
                  <a:cubicBezTo>
                    <a:pt x="38" y="98"/>
                    <a:pt x="36" y="95"/>
                    <a:pt x="36" y="92"/>
                  </a:cubicBezTo>
                  <a:cubicBezTo>
                    <a:pt x="36" y="77"/>
                    <a:pt x="36" y="77"/>
                    <a:pt x="36" y="77"/>
                  </a:cubicBezTo>
                  <a:cubicBezTo>
                    <a:pt x="36" y="74"/>
                    <a:pt x="38" y="71"/>
                    <a:pt x="42" y="71"/>
                  </a:cubicBezTo>
                  <a:cubicBezTo>
                    <a:pt x="58" y="71"/>
                    <a:pt x="72" y="58"/>
                    <a:pt x="72" y="42"/>
                  </a:cubicBezTo>
                  <a:cubicBezTo>
                    <a:pt x="72" y="25"/>
                    <a:pt x="58" y="12"/>
                    <a:pt x="42" y="12"/>
                  </a:cubicBezTo>
                  <a:cubicBezTo>
                    <a:pt x="25" y="12"/>
                    <a:pt x="12" y="26"/>
                    <a:pt x="12" y="43"/>
                  </a:cubicBezTo>
                  <a:cubicBezTo>
                    <a:pt x="12" y="46"/>
                    <a:pt x="9" y="49"/>
                    <a:pt x="6" y="49"/>
                  </a:cubicBezTo>
                  <a:cubicBezTo>
                    <a:pt x="2" y="49"/>
                    <a:pt x="0" y="46"/>
                    <a:pt x="0" y="43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2"/>
                    <a:pt x="68" y="80"/>
                    <a:pt x="48" y="83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5"/>
                    <a:pt x="45" y="98"/>
                    <a:pt x="42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88" name="Oval 101">
              <a:extLst>
                <a:ext uri="{FF2B5EF4-FFF2-40B4-BE49-F238E27FC236}">
                  <a16:creationId xmlns:a16="http://schemas.microsoft.com/office/drawing/2014/main" id="{AC4C9687-F04A-6D47-9FC0-46BA1393F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" y="3250"/>
              <a:ext cx="36" cy="3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189" name="Group 133">
            <a:extLst>
              <a:ext uri="{FF2B5EF4-FFF2-40B4-BE49-F238E27FC236}">
                <a16:creationId xmlns:a16="http://schemas.microsoft.com/office/drawing/2014/main" id="{E59F227F-CDAA-2645-BBA5-7162A1A03A9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69996" y="4304038"/>
            <a:ext cx="508082" cy="508082"/>
            <a:chOff x="5508" y="2995"/>
            <a:chExt cx="427" cy="427"/>
          </a:xfrm>
          <a:solidFill>
            <a:schemeClr val="accent1"/>
          </a:solidFill>
        </p:grpSpPr>
        <p:sp>
          <p:nvSpPr>
            <p:cNvPr id="190" name="Freeform 134">
              <a:extLst>
                <a:ext uri="{FF2B5EF4-FFF2-40B4-BE49-F238E27FC236}">
                  <a16:creationId xmlns:a16="http://schemas.microsoft.com/office/drawing/2014/main" id="{B7172BEF-887A-9048-B469-007E20F8B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" y="2995"/>
              <a:ext cx="285" cy="249"/>
            </a:xfrm>
            <a:custGeom>
              <a:avLst/>
              <a:gdLst>
                <a:gd name="T0" fmla="*/ 90 w 192"/>
                <a:gd name="T1" fmla="*/ 168 h 168"/>
                <a:gd name="T2" fmla="*/ 87 w 192"/>
                <a:gd name="T3" fmla="*/ 168 h 168"/>
                <a:gd name="T4" fmla="*/ 84 w 192"/>
                <a:gd name="T5" fmla="*/ 162 h 168"/>
                <a:gd name="T6" fmla="*/ 84 w 192"/>
                <a:gd name="T7" fmla="*/ 120 h 168"/>
                <a:gd name="T8" fmla="*/ 72 w 192"/>
                <a:gd name="T9" fmla="*/ 120 h 168"/>
                <a:gd name="T10" fmla="*/ 72 w 192"/>
                <a:gd name="T11" fmla="*/ 108 h 168"/>
                <a:gd name="T12" fmla="*/ 90 w 192"/>
                <a:gd name="T13" fmla="*/ 108 h 168"/>
                <a:gd name="T14" fmla="*/ 96 w 192"/>
                <a:gd name="T15" fmla="*/ 114 h 168"/>
                <a:gd name="T16" fmla="*/ 96 w 192"/>
                <a:gd name="T17" fmla="*/ 148 h 168"/>
                <a:gd name="T18" fmla="*/ 138 w 192"/>
                <a:gd name="T19" fmla="*/ 110 h 168"/>
                <a:gd name="T20" fmla="*/ 142 w 192"/>
                <a:gd name="T21" fmla="*/ 108 h 168"/>
                <a:gd name="T22" fmla="*/ 180 w 192"/>
                <a:gd name="T23" fmla="*/ 108 h 168"/>
                <a:gd name="T24" fmla="*/ 180 w 192"/>
                <a:gd name="T25" fmla="*/ 12 h 168"/>
                <a:gd name="T26" fmla="*/ 12 w 192"/>
                <a:gd name="T27" fmla="*/ 12 h 168"/>
                <a:gd name="T28" fmla="*/ 12 w 192"/>
                <a:gd name="T29" fmla="*/ 54 h 168"/>
                <a:gd name="T30" fmla="*/ 0 w 192"/>
                <a:gd name="T31" fmla="*/ 54 h 168"/>
                <a:gd name="T32" fmla="*/ 0 w 192"/>
                <a:gd name="T33" fmla="*/ 6 h 168"/>
                <a:gd name="T34" fmla="*/ 6 w 192"/>
                <a:gd name="T35" fmla="*/ 0 h 168"/>
                <a:gd name="T36" fmla="*/ 186 w 192"/>
                <a:gd name="T37" fmla="*/ 0 h 168"/>
                <a:gd name="T38" fmla="*/ 192 w 192"/>
                <a:gd name="T39" fmla="*/ 6 h 168"/>
                <a:gd name="T40" fmla="*/ 192 w 192"/>
                <a:gd name="T41" fmla="*/ 114 h 168"/>
                <a:gd name="T42" fmla="*/ 186 w 192"/>
                <a:gd name="T43" fmla="*/ 120 h 168"/>
                <a:gd name="T44" fmla="*/ 144 w 192"/>
                <a:gd name="T45" fmla="*/ 120 h 168"/>
                <a:gd name="T46" fmla="*/ 94 w 192"/>
                <a:gd name="T47" fmla="*/ 166 h 168"/>
                <a:gd name="T48" fmla="*/ 90 w 192"/>
                <a:gd name="T4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2" h="168">
                  <a:moveTo>
                    <a:pt x="90" y="168"/>
                  </a:moveTo>
                  <a:cubicBezTo>
                    <a:pt x="89" y="168"/>
                    <a:pt x="88" y="168"/>
                    <a:pt x="87" y="168"/>
                  </a:cubicBezTo>
                  <a:cubicBezTo>
                    <a:pt x="85" y="167"/>
                    <a:pt x="84" y="164"/>
                    <a:pt x="84" y="162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72" y="120"/>
                    <a:pt x="72" y="120"/>
                    <a:pt x="72" y="120"/>
                  </a:cubicBezTo>
                  <a:cubicBezTo>
                    <a:pt x="72" y="108"/>
                    <a:pt x="72" y="108"/>
                    <a:pt x="72" y="108"/>
                  </a:cubicBezTo>
                  <a:cubicBezTo>
                    <a:pt x="90" y="108"/>
                    <a:pt x="90" y="108"/>
                    <a:pt x="90" y="108"/>
                  </a:cubicBezTo>
                  <a:cubicBezTo>
                    <a:pt x="93" y="108"/>
                    <a:pt x="96" y="111"/>
                    <a:pt x="96" y="114"/>
                  </a:cubicBezTo>
                  <a:cubicBezTo>
                    <a:pt x="96" y="148"/>
                    <a:pt x="96" y="148"/>
                    <a:pt x="96" y="148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9" y="109"/>
                    <a:pt x="140" y="108"/>
                    <a:pt x="142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2"/>
                    <a:pt x="180" y="12"/>
                    <a:pt x="18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9" y="0"/>
                    <a:pt x="192" y="3"/>
                    <a:pt x="192" y="6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2" y="117"/>
                    <a:pt x="189" y="120"/>
                    <a:pt x="186" y="120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94" y="166"/>
                    <a:pt x="94" y="166"/>
                    <a:pt x="94" y="166"/>
                  </a:cubicBezTo>
                  <a:cubicBezTo>
                    <a:pt x="93" y="167"/>
                    <a:pt x="91" y="168"/>
                    <a:pt x="90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1" name="Rectangle 135">
              <a:extLst>
                <a:ext uri="{FF2B5EF4-FFF2-40B4-BE49-F238E27FC236}">
                  <a16:creationId xmlns:a16="http://schemas.microsoft.com/office/drawing/2014/main" id="{1FB3B654-0FC6-174C-A116-B31706E9D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" y="3084"/>
              <a:ext cx="18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2" name="Rectangle 136">
              <a:extLst>
                <a:ext uri="{FF2B5EF4-FFF2-40B4-BE49-F238E27FC236}">
                  <a16:creationId xmlns:a16="http://schemas.microsoft.com/office/drawing/2014/main" id="{9946ABE7-23E6-9B4E-B0D7-4ECCCED32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3" y="3084"/>
              <a:ext cx="17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3" name="Rectangle 137">
              <a:extLst>
                <a:ext uri="{FF2B5EF4-FFF2-40B4-BE49-F238E27FC236}">
                  <a16:creationId xmlns:a16="http://schemas.microsoft.com/office/drawing/2014/main" id="{39F0F16D-8FEF-344E-AADA-A92E5B937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9" y="3084"/>
              <a:ext cx="18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4" name="Freeform 138">
              <a:extLst>
                <a:ext uri="{FF2B5EF4-FFF2-40B4-BE49-F238E27FC236}">
                  <a16:creationId xmlns:a16="http://schemas.microsoft.com/office/drawing/2014/main" id="{FDA36911-8FD6-754B-8C4F-BF81FB3448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8" y="3120"/>
              <a:ext cx="285" cy="302"/>
            </a:xfrm>
            <a:custGeom>
              <a:avLst/>
              <a:gdLst>
                <a:gd name="T0" fmla="*/ 186 w 192"/>
                <a:gd name="T1" fmla="*/ 204 h 204"/>
                <a:gd name="T2" fmla="*/ 6 w 192"/>
                <a:gd name="T3" fmla="*/ 204 h 204"/>
                <a:gd name="T4" fmla="*/ 0 w 192"/>
                <a:gd name="T5" fmla="*/ 198 h 204"/>
                <a:gd name="T6" fmla="*/ 0 w 192"/>
                <a:gd name="T7" fmla="*/ 168 h 204"/>
                <a:gd name="T8" fmla="*/ 25 w 192"/>
                <a:gd name="T9" fmla="*/ 147 h 204"/>
                <a:gd name="T10" fmla="*/ 66 w 192"/>
                <a:gd name="T11" fmla="*/ 128 h 204"/>
                <a:gd name="T12" fmla="*/ 66 w 192"/>
                <a:gd name="T13" fmla="*/ 111 h 204"/>
                <a:gd name="T14" fmla="*/ 54 w 192"/>
                <a:gd name="T15" fmla="*/ 83 h 204"/>
                <a:gd name="T16" fmla="*/ 45 w 192"/>
                <a:gd name="T17" fmla="*/ 66 h 204"/>
                <a:gd name="T18" fmla="*/ 52 w 192"/>
                <a:gd name="T19" fmla="*/ 50 h 204"/>
                <a:gd name="T20" fmla="*/ 49 w 192"/>
                <a:gd name="T21" fmla="*/ 22 h 204"/>
                <a:gd name="T22" fmla="*/ 61 w 192"/>
                <a:gd name="T23" fmla="*/ 18 h 204"/>
                <a:gd name="T24" fmla="*/ 101 w 192"/>
                <a:gd name="T25" fmla="*/ 0 h 204"/>
                <a:gd name="T26" fmla="*/ 142 w 192"/>
                <a:gd name="T27" fmla="*/ 23 h 204"/>
                <a:gd name="T28" fmla="*/ 139 w 192"/>
                <a:gd name="T29" fmla="*/ 51 h 204"/>
                <a:gd name="T30" fmla="*/ 142 w 192"/>
                <a:gd name="T31" fmla="*/ 54 h 204"/>
                <a:gd name="T32" fmla="*/ 144 w 192"/>
                <a:gd name="T33" fmla="*/ 65 h 204"/>
                <a:gd name="T34" fmla="*/ 137 w 192"/>
                <a:gd name="T35" fmla="*/ 82 h 204"/>
                <a:gd name="T36" fmla="*/ 126 w 192"/>
                <a:gd name="T37" fmla="*/ 111 h 204"/>
                <a:gd name="T38" fmla="*/ 126 w 192"/>
                <a:gd name="T39" fmla="*/ 128 h 204"/>
                <a:gd name="T40" fmla="*/ 167 w 192"/>
                <a:gd name="T41" fmla="*/ 147 h 204"/>
                <a:gd name="T42" fmla="*/ 192 w 192"/>
                <a:gd name="T43" fmla="*/ 168 h 204"/>
                <a:gd name="T44" fmla="*/ 192 w 192"/>
                <a:gd name="T45" fmla="*/ 198 h 204"/>
                <a:gd name="T46" fmla="*/ 186 w 192"/>
                <a:gd name="T47" fmla="*/ 204 h 204"/>
                <a:gd name="T48" fmla="*/ 12 w 192"/>
                <a:gd name="T49" fmla="*/ 192 h 204"/>
                <a:gd name="T50" fmla="*/ 180 w 192"/>
                <a:gd name="T51" fmla="*/ 192 h 204"/>
                <a:gd name="T52" fmla="*/ 180 w 192"/>
                <a:gd name="T53" fmla="*/ 169 h 204"/>
                <a:gd name="T54" fmla="*/ 118 w 192"/>
                <a:gd name="T55" fmla="*/ 138 h 204"/>
                <a:gd name="T56" fmla="*/ 114 w 192"/>
                <a:gd name="T57" fmla="*/ 132 h 204"/>
                <a:gd name="T58" fmla="*/ 114 w 192"/>
                <a:gd name="T59" fmla="*/ 108 h 204"/>
                <a:gd name="T60" fmla="*/ 118 w 192"/>
                <a:gd name="T61" fmla="*/ 102 h 204"/>
                <a:gd name="T62" fmla="*/ 118 w 192"/>
                <a:gd name="T63" fmla="*/ 102 h 204"/>
                <a:gd name="T64" fmla="*/ 125 w 192"/>
                <a:gd name="T65" fmla="*/ 78 h 204"/>
                <a:gd name="T66" fmla="*/ 130 w 192"/>
                <a:gd name="T67" fmla="*/ 72 h 204"/>
                <a:gd name="T68" fmla="*/ 132 w 192"/>
                <a:gd name="T69" fmla="*/ 61 h 204"/>
                <a:gd name="T70" fmla="*/ 131 w 192"/>
                <a:gd name="T71" fmla="*/ 60 h 204"/>
                <a:gd name="T72" fmla="*/ 125 w 192"/>
                <a:gd name="T73" fmla="*/ 54 h 204"/>
                <a:gd name="T74" fmla="*/ 127 w 192"/>
                <a:gd name="T75" fmla="*/ 48 h 204"/>
                <a:gd name="T76" fmla="*/ 130 w 192"/>
                <a:gd name="T77" fmla="*/ 25 h 204"/>
                <a:gd name="T78" fmla="*/ 101 w 192"/>
                <a:gd name="T79" fmla="*/ 12 h 204"/>
                <a:gd name="T80" fmla="*/ 71 w 192"/>
                <a:gd name="T81" fmla="*/ 25 h 204"/>
                <a:gd name="T82" fmla="*/ 64 w 192"/>
                <a:gd name="T83" fmla="*/ 30 h 204"/>
                <a:gd name="T84" fmla="*/ 58 w 192"/>
                <a:gd name="T85" fmla="*/ 30 h 204"/>
                <a:gd name="T86" fmla="*/ 63 w 192"/>
                <a:gd name="T87" fmla="*/ 46 h 204"/>
                <a:gd name="T88" fmla="*/ 66 w 192"/>
                <a:gd name="T89" fmla="*/ 54 h 204"/>
                <a:gd name="T90" fmla="*/ 60 w 192"/>
                <a:gd name="T91" fmla="*/ 60 h 204"/>
                <a:gd name="T92" fmla="*/ 57 w 192"/>
                <a:gd name="T93" fmla="*/ 66 h 204"/>
                <a:gd name="T94" fmla="*/ 60 w 192"/>
                <a:gd name="T95" fmla="*/ 72 h 204"/>
                <a:gd name="T96" fmla="*/ 66 w 192"/>
                <a:gd name="T97" fmla="*/ 78 h 204"/>
                <a:gd name="T98" fmla="*/ 74 w 192"/>
                <a:gd name="T99" fmla="*/ 102 h 204"/>
                <a:gd name="T100" fmla="*/ 78 w 192"/>
                <a:gd name="T101" fmla="*/ 108 h 204"/>
                <a:gd name="T102" fmla="*/ 78 w 192"/>
                <a:gd name="T103" fmla="*/ 132 h 204"/>
                <a:gd name="T104" fmla="*/ 74 w 192"/>
                <a:gd name="T105" fmla="*/ 138 h 204"/>
                <a:gd name="T106" fmla="*/ 12 w 192"/>
                <a:gd name="T107" fmla="*/ 169 h 204"/>
                <a:gd name="T108" fmla="*/ 12 w 192"/>
                <a:gd name="T109" fmla="*/ 19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92" h="204">
                  <a:moveTo>
                    <a:pt x="186" y="204"/>
                  </a:move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64"/>
                    <a:pt x="2" y="159"/>
                    <a:pt x="25" y="147"/>
                  </a:cubicBezTo>
                  <a:cubicBezTo>
                    <a:pt x="36" y="141"/>
                    <a:pt x="51" y="134"/>
                    <a:pt x="66" y="128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1" y="108"/>
                    <a:pt x="55" y="100"/>
                    <a:pt x="54" y="83"/>
                  </a:cubicBezTo>
                  <a:cubicBezTo>
                    <a:pt x="48" y="80"/>
                    <a:pt x="45" y="74"/>
                    <a:pt x="45" y="66"/>
                  </a:cubicBezTo>
                  <a:cubicBezTo>
                    <a:pt x="45" y="59"/>
                    <a:pt x="48" y="53"/>
                    <a:pt x="52" y="50"/>
                  </a:cubicBezTo>
                  <a:cubicBezTo>
                    <a:pt x="48" y="42"/>
                    <a:pt x="43" y="30"/>
                    <a:pt x="49" y="22"/>
                  </a:cubicBezTo>
                  <a:cubicBezTo>
                    <a:pt x="52" y="19"/>
                    <a:pt x="56" y="17"/>
                    <a:pt x="61" y="18"/>
                  </a:cubicBezTo>
                  <a:cubicBezTo>
                    <a:pt x="68" y="5"/>
                    <a:pt x="86" y="0"/>
                    <a:pt x="101" y="0"/>
                  </a:cubicBezTo>
                  <a:cubicBezTo>
                    <a:pt x="117" y="0"/>
                    <a:pt x="138" y="6"/>
                    <a:pt x="142" y="23"/>
                  </a:cubicBezTo>
                  <a:cubicBezTo>
                    <a:pt x="145" y="34"/>
                    <a:pt x="141" y="44"/>
                    <a:pt x="139" y="51"/>
                  </a:cubicBezTo>
                  <a:cubicBezTo>
                    <a:pt x="140" y="52"/>
                    <a:pt x="141" y="53"/>
                    <a:pt x="142" y="54"/>
                  </a:cubicBezTo>
                  <a:cubicBezTo>
                    <a:pt x="143" y="57"/>
                    <a:pt x="144" y="61"/>
                    <a:pt x="144" y="65"/>
                  </a:cubicBezTo>
                  <a:cubicBezTo>
                    <a:pt x="144" y="72"/>
                    <a:pt x="142" y="79"/>
                    <a:pt x="137" y="82"/>
                  </a:cubicBezTo>
                  <a:cubicBezTo>
                    <a:pt x="136" y="100"/>
                    <a:pt x="130" y="108"/>
                    <a:pt x="126" y="111"/>
                  </a:cubicBezTo>
                  <a:cubicBezTo>
                    <a:pt x="126" y="128"/>
                    <a:pt x="126" y="128"/>
                    <a:pt x="126" y="128"/>
                  </a:cubicBezTo>
                  <a:cubicBezTo>
                    <a:pt x="140" y="134"/>
                    <a:pt x="155" y="141"/>
                    <a:pt x="167" y="147"/>
                  </a:cubicBezTo>
                  <a:cubicBezTo>
                    <a:pt x="190" y="159"/>
                    <a:pt x="192" y="164"/>
                    <a:pt x="192" y="16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2" y="201"/>
                    <a:pt x="189" y="204"/>
                    <a:pt x="186" y="204"/>
                  </a:cubicBezTo>
                  <a:close/>
                  <a:moveTo>
                    <a:pt x="12" y="192"/>
                  </a:moveTo>
                  <a:cubicBezTo>
                    <a:pt x="180" y="192"/>
                    <a:pt x="180" y="192"/>
                    <a:pt x="180" y="192"/>
                  </a:cubicBezTo>
                  <a:cubicBezTo>
                    <a:pt x="180" y="169"/>
                    <a:pt x="180" y="169"/>
                    <a:pt x="180" y="169"/>
                  </a:cubicBezTo>
                  <a:cubicBezTo>
                    <a:pt x="175" y="164"/>
                    <a:pt x="149" y="150"/>
                    <a:pt x="118" y="138"/>
                  </a:cubicBezTo>
                  <a:cubicBezTo>
                    <a:pt x="115" y="137"/>
                    <a:pt x="114" y="134"/>
                    <a:pt x="114" y="132"/>
                  </a:cubicBezTo>
                  <a:cubicBezTo>
                    <a:pt x="114" y="108"/>
                    <a:pt x="114" y="108"/>
                    <a:pt x="114" y="108"/>
                  </a:cubicBezTo>
                  <a:cubicBezTo>
                    <a:pt x="114" y="106"/>
                    <a:pt x="115" y="103"/>
                    <a:pt x="11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02"/>
                    <a:pt x="125" y="98"/>
                    <a:pt x="125" y="78"/>
                  </a:cubicBezTo>
                  <a:cubicBezTo>
                    <a:pt x="125" y="75"/>
                    <a:pt x="127" y="72"/>
                    <a:pt x="130" y="72"/>
                  </a:cubicBezTo>
                  <a:cubicBezTo>
                    <a:pt x="132" y="71"/>
                    <a:pt x="133" y="65"/>
                    <a:pt x="132" y="61"/>
                  </a:cubicBezTo>
                  <a:cubicBezTo>
                    <a:pt x="131" y="60"/>
                    <a:pt x="131" y="60"/>
                    <a:pt x="131" y="60"/>
                  </a:cubicBezTo>
                  <a:cubicBezTo>
                    <a:pt x="127" y="60"/>
                    <a:pt x="125" y="57"/>
                    <a:pt x="125" y="54"/>
                  </a:cubicBezTo>
                  <a:cubicBezTo>
                    <a:pt x="125" y="52"/>
                    <a:pt x="125" y="51"/>
                    <a:pt x="127" y="48"/>
                  </a:cubicBezTo>
                  <a:cubicBezTo>
                    <a:pt x="129" y="43"/>
                    <a:pt x="133" y="34"/>
                    <a:pt x="130" y="25"/>
                  </a:cubicBezTo>
                  <a:cubicBezTo>
                    <a:pt x="128" y="17"/>
                    <a:pt x="114" y="12"/>
                    <a:pt x="101" y="12"/>
                  </a:cubicBezTo>
                  <a:cubicBezTo>
                    <a:pt x="87" y="12"/>
                    <a:pt x="73" y="17"/>
                    <a:pt x="71" y="25"/>
                  </a:cubicBezTo>
                  <a:cubicBezTo>
                    <a:pt x="70" y="29"/>
                    <a:pt x="67" y="31"/>
                    <a:pt x="64" y="30"/>
                  </a:cubicBezTo>
                  <a:cubicBezTo>
                    <a:pt x="60" y="29"/>
                    <a:pt x="58" y="30"/>
                    <a:pt x="58" y="30"/>
                  </a:cubicBezTo>
                  <a:cubicBezTo>
                    <a:pt x="58" y="31"/>
                    <a:pt x="58" y="35"/>
                    <a:pt x="63" y="46"/>
                  </a:cubicBezTo>
                  <a:cubicBezTo>
                    <a:pt x="65" y="50"/>
                    <a:pt x="66" y="52"/>
                    <a:pt x="66" y="54"/>
                  </a:cubicBezTo>
                  <a:cubicBezTo>
                    <a:pt x="66" y="57"/>
                    <a:pt x="63" y="60"/>
                    <a:pt x="60" y="60"/>
                  </a:cubicBezTo>
                  <a:cubicBezTo>
                    <a:pt x="58" y="60"/>
                    <a:pt x="57" y="64"/>
                    <a:pt x="57" y="66"/>
                  </a:cubicBezTo>
                  <a:cubicBezTo>
                    <a:pt x="57" y="69"/>
                    <a:pt x="58" y="72"/>
                    <a:pt x="60" y="72"/>
                  </a:cubicBezTo>
                  <a:cubicBezTo>
                    <a:pt x="63" y="72"/>
                    <a:pt x="66" y="75"/>
                    <a:pt x="66" y="78"/>
                  </a:cubicBezTo>
                  <a:cubicBezTo>
                    <a:pt x="66" y="98"/>
                    <a:pt x="74" y="102"/>
                    <a:pt x="74" y="102"/>
                  </a:cubicBezTo>
                  <a:cubicBezTo>
                    <a:pt x="76" y="103"/>
                    <a:pt x="78" y="105"/>
                    <a:pt x="78" y="108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8" y="134"/>
                    <a:pt x="76" y="137"/>
                    <a:pt x="74" y="138"/>
                  </a:cubicBezTo>
                  <a:cubicBezTo>
                    <a:pt x="43" y="150"/>
                    <a:pt x="16" y="164"/>
                    <a:pt x="12" y="169"/>
                  </a:cubicBezTo>
                  <a:lnTo>
                    <a:pt x="12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210" name="Group 128">
            <a:extLst>
              <a:ext uri="{FF2B5EF4-FFF2-40B4-BE49-F238E27FC236}">
                <a16:creationId xmlns:a16="http://schemas.microsoft.com/office/drawing/2014/main" id="{22F35C7D-7426-D643-BA01-1D590EC1589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055661" y="4309988"/>
            <a:ext cx="506890" cy="496182"/>
            <a:chOff x="4478" y="2999"/>
            <a:chExt cx="426" cy="417"/>
          </a:xfrm>
          <a:solidFill>
            <a:schemeClr val="accent1"/>
          </a:solidFill>
        </p:grpSpPr>
        <p:sp>
          <p:nvSpPr>
            <p:cNvPr id="211" name="Freeform 129">
              <a:extLst>
                <a:ext uri="{FF2B5EF4-FFF2-40B4-BE49-F238E27FC236}">
                  <a16:creationId xmlns:a16="http://schemas.microsoft.com/office/drawing/2014/main" id="{EB8F390E-DD96-5545-9F4B-5D56F498E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8" y="2999"/>
              <a:ext cx="320" cy="293"/>
            </a:xfrm>
            <a:custGeom>
              <a:avLst/>
              <a:gdLst>
                <a:gd name="T0" fmla="*/ 12 w 216"/>
                <a:gd name="T1" fmla="*/ 198 h 198"/>
                <a:gd name="T2" fmla="*/ 7 w 216"/>
                <a:gd name="T3" fmla="*/ 196 h 198"/>
                <a:gd name="T4" fmla="*/ 6 w 216"/>
                <a:gd name="T5" fmla="*/ 189 h 198"/>
                <a:gd name="T6" fmla="*/ 28 w 216"/>
                <a:gd name="T7" fmla="*/ 151 h 198"/>
                <a:gd name="T8" fmla="*/ 0 w 216"/>
                <a:gd name="T9" fmla="*/ 89 h 198"/>
                <a:gd name="T10" fmla="*/ 108 w 216"/>
                <a:gd name="T11" fmla="*/ 0 h 198"/>
                <a:gd name="T12" fmla="*/ 216 w 216"/>
                <a:gd name="T13" fmla="*/ 89 h 198"/>
                <a:gd name="T14" fmla="*/ 204 w 216"/>
                <a:gd name="T15" fmla="*/ 89 h 198"/>
                <a:gd name="T16" fmla="*/ 108 w 216"/>
                <a:gd name="T17" fmla="*/ 12 h 198"/>
                <a:gd name="T18" fmla="*/ 12 w 216"/>
                <a:gd name="T19" fmla="*/ 89 h 198"/>
                <a:gd name="T20" fmla="*/ 39 w 216"/>
                <a:gd name="T21" fmla="*/ 145 h 198"/>
                <a:gd name="T22" fmla="*/ 41 w 216"/>
                <a:gd name="T23" fmla="*/ 153 h 198"/>
                <a:gd name="T24" fmla="*/ 25 w 216"/>
                <a:gd name="T25" fmla="*/ 180 h 198"/>
                <a:gd name="T26" fmla="*/ 69 w 216"/>
                <a:gd name="T27" fmla="*/ 162 h 198"/>
                <a:gd name="T28" fmla="*/ 73 w 216"/>
                <a:gd name="T29" fmla="*/ 162 h 198"/>
                <a:gd name="T30" fmla="*/ 90 w 216"/>
                <a:gd name="T31" fmla="*/ 166 h 198"/>
                <a:gd name="T32" fmla="*/ 88 w 216"/>
                <a:gd name="T33" fmla="*/ 178 h 198"/>
                <a:gd name="T34" fmla="*/ 72 w 216"/>
                <a:gd name="T35" fmla="*/ 174 h 198"/>
                <a:gd name="T36" fmla="*/ 14 w 216"/>
                <a:gd name="T37" fmla="*/ 198 h 198"/>
                <a:gd name="T38" fmla="*/ 12 w 216"/>
                <a:gd name="T3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6" h="198">
                  <a:moveTo>
                    <a:pt x="12" y="198"/>
                  </a:moveTo>
                  <a:cubicBezTo>
                    <a:pt x="10" y="198"/>
                    <a:pt x="8" y="197"/>
                    <a:pt x="7" y="196"/>
                  </a:cubicBezTo>
                  <a:cubicBezTo>
                    <a:pt x="5" y="194"/>
                    <a:pt x="5" y="191"/>
                    <a:pt x="6" y="189"/>
                  </a:cubicBezTo>
                  <a:cubicBezTo>
                    <a:pt x="28" y="151"/>
                    <a:pt x="28" y="151"/>
                    <a:pt x="28" y="151"/>
                  </a:cubicBezTo>
                  <a:cubicBezTo>
                    <a:pt x="10" y="135"/>
                    <a:pt x="0" y="113"/>
                    <a:pt x="0" y="89"/>
                  </a:cubicBezTo>
                  <a:cubicBezTo>
                    <a:pt x="0" y="40"/>
                    <a:pt x="48" y="0"/>
                    <a:pt x="108" y="0"/>
                  </a:cubicBezTo>
                  <a:cubicBezTo>
                    <a:pt x="167" y="0"/>
                    <a:pt x="216" y="40"/>
                    <a:pt x="216" y="89"/>
                  </a:cubicBezTo>
                  <a:cubicBezTo>
                    <a:pt x="204" y="89"/>
                    <a:pt x="204" y="89"/>
                    <a:pt x="204" y="89"/>
                  </a:cubicBezTo>
                  <a:cubicBezTo>
                    <a:pt x="204" y="47"/>
                    <a:pt x="161" y="12"/>
                    <a:pt x="108" y="12"/>
                  </a:cubicBezTo>
                  <a:cubicBezTo>
                    <a:pt x="55" y="12"/>
                    <a:pt x="12" y="47"/>
                    <a:pt x="12" y="89"/>
                  </a:cubicBezTo>
                  <a:cubicBezTo>
                    <a:pt x="12" y="111"/>
                    <a:pt x="22" y="131"/>
                    <a:pt x="39" y="145"/>
                  </a:cubicBezTo>
                  <a:cubicBezTo>
                    <a:pt x="42" y="147"/>
                    <a:pt x="42" y="150"/>
                    <a:pt x="41" y="153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69" y="162"/>
                    <a:pt x="69" y="162"/>
                    <a:pt x="69" y="162"/>
                  </a:cubicBezTo>
                  <a:cubicBezTo>
                    <a:pt x="71" y="162"/>
                    <a:pt x="72" y="162"/>
                    <a:pt x="73" y="162"/>
                  </a:cubicBezTo>
                  <a:cubicBezTo>
                    <a:pt x="79" y="164"/>
                    <a:pt x="84" y="165"/>
                    <a:pt x="90" y="166"/>
                  </a:cubicBezTo>
                  <a:cubicBezTo>
                    <a:pt x="88" y="178"/>
                    <a:pt x="88" y="178"/>
                    <a:pt x="88" y="178"/>
                  </a:cubicBezTo>
                  <a:cubicBezTo>
                    <a:pt x="83" y="177"/>
                    <a:pt x="77" y="176"/>
                    <a:pt x="72" y="174"/>
                  </a:cubicBezTo>
                  <a:cubicBezTo>
                    <a:pt x="14" y="198"/>
                    <a:pt x="14" y="198"/>
                    <a:pt x="14" y="198"/>
                  </a:cubicBezTo>
                  <a:cubicBezTo>
                    <a:pt x="13" y="198"/>
                    <a:pt x="12" y="198"/>
                    <a:pt x="12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12" name="Freeform 130">
              <a:extLst>
                <a:ext uri="{FF2B5EF4-FFF2-40B4-BE49-F238E27FC236}">
                  <a16:creationId xmlns:a16="http://schemas.microsoft.com/office/drawing/2014/main" id="{7E54516C-265B-F84F-9AC7-C2472BCC10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38" y="3167"/>
              <a:ext cx="266" cy="249"/>
            </a:xfrm>
            <a:custGeom>
              <a:avLst/>
              <a:gdLst>
                <a:gd name="T0" fmla="*/ 168 w 180"/>
                <a:gd name="T1" fmla="*/ 168 h 168"/>
                <a:gd name="T2" fmla="*/ 166 w 180"/>
                <a:gd name="T3" fmla="*/ 168 h 168"/>
                <a:gd name="T4" fmla="*/ 120 w 180"/>
                <a:gd name="T5" fmla="*/ 151 h 168"/>
                <a:gd name="T6" fmla="*/ 37 w 180"/>
                <a:gd name="T7" fmla="*/ 143 h 168"/>
                <a:gd name="T8" fmla="*/ 0 w 180"/>
                <a:gd name="T9" fmla="*/ 78 h 168"/>
                <a:gd name="T10" fmla="*/ 90 w 180"/>
                <a:gd name="T11" fmla="*/ 0 h 168"/>
                <a:gd name="T12" fmla="*/ 180 w 180"/>
                <a:gd name="T13" fmla="*/ 78 h 168"/>
                <a:gd name="T14" fmla="*/ 157 w 180"/>
                <a:gd name="T15" fmla="*/ 128 h 168"/>
                <a:gd name="T16" fmla="*/ 173 w 180"/>
                <a:gd name="T17" fmla="*/ 159 h 168"/>
                <a:gd name="T18" fmla="*/ 172 w 180"/>
                <a:gd name="T19" fmla="*/ 166 h 168"/>
                <a:gd name="T20" fmla="*/ 168 w 180"/>
                <a:gd name="T21" fmla="*/ 168 h 168"/>
                <a:gd name="T22" fmla="*/ 120 w 180"/>
                <a:gd name="T23" fmla="*/ 138 h 168"/>
                <a:gd name="T24" fmla="*/ 122 w 180"/>
                <a:gd name="T25" fmla="*/ 138 h 168"/>
                <a:gd name="T26" fmla="*/ 155 w 180"/>
                <a:gd name="T27" fmla="*/ 151 h 168"/>
                <a:gd name="T28" fmla="*/ 144 w 180"/>
                <a:gd name="T29" fmla="*/ 129 h 168"/>
                <a:gd name="T30" fmla="*/ 146 w 180"/>
                <a:gd name="T31" fmla="*/ 121 h 168"/>
                <a:gd name="T32" fmla="*/ 168 w 180"/>
                <a:gd name="T33" fmla="*/ 78 h 168"/>
                <a:gd name="T34" fmla="*/ 90 w 180"/>
                <a:gd name="T35" fmla="*/ 12 h 168"/>
                <a:gd name="T36" fmla="*/ 12 w 180"/>
                <a:gd name="T37" fmla="*/ 78 h 168"/>
                <a:gd name="T38" fmla="*/ 43 w 180"/>
                <a:gd name="T39" fmla="*/ 133 h 168"/>
                <a:gd name="T40" fmla="*/ 117 w 180"/>
                <a:gd name="T41" fmla="*/ 139 h 168"/>
                <a:gd name="T42" fmla="*/ 120 w 180"/>
                <a:gd name="T43" fmla="*/ 13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0" h="168">
                  <a:moveTo>
                    <a:pt x="168" y="168"/>
                  </a:moveTo>
                  <a:cubicBezTo>
                    <a:pt x="167" y="168"/>
                    <a:pt x="166" y="168"/>
                    <a:pt x="166" y="168"/>
                  </a:cubicBezTo>
                  <a:cubicBezTo>
                    <a:pt x="120" y="151"/>
                    <a:pt x="120" y="151"/>
                    <a:pt x="120" y="151"/>
                  </a:cubicBezTo>
                  <a:cubicBezTo>
                    <a:pt x="92" y="162"/>
                    <a:pt x="62" y="159"/>
                    <a:pt x="37" y="143"/>
                  </a:cubicBezTo>
                  <a:cubicBezTo>
                    <a:pt x="13" y="128"/>
                    <a:pt x="0" y="104"/>
                    <a:pt x="0" y="78"/>
                  </a:cubicBezTo>
                  <a:cubicBezTo>
                    <a:pt x="0" y="36"/>
                    <a:pt x="41" y="0"/>
                    <a:pt x="90" y="0"/>
                  </a:cubicBezTo>
                  <a:cubicBezTo>
                    <a:pt x="138" y="0"/>
                    <a:pt x="180" y="36"/>
                    <a:pt x="180" y="78"/>
                  </a:cubicBezTo>
                  <a:cubicBezTo>
                    <a:pt x="180" y="97"/>
                    <a:pt x="172" y="114"/>
                    <a:pt x="157" y="128"/>
                  </a:cubicBezTo>
                  <a:cubicBezTo>
                    <a:pt x="173" y="159"/>
                    <a:pt x="173" y="159"/>
                    <a:pt x="173" y="159"/>
                  </a:cubicBezTo>
                  <a:cubicBezTo>
                    <a:pt x="174" y="162"/>
                    <a:pt x="174" y="164"/>
                    <a:pt x="172" y="166"/>
                  </a:cubicBezTo>
                  <a:cubicBezTo>
                    <a:pt x="171" y="167"/>
                    <a:pt x="169" y="168"/>
                    <a:pt x="168" y="168"/>
                  </a:cubicBezTo>
                  <a:close/>
                  <a:moveTo>
                    <a:pt x="120" y="138"/>
                  </a:moveTo>
                  <a:cubicBezTo>
                    <a:pt x="120" y="138"/>
                    <a:pt x="121" y="138"/>
                    <a:pt x="122" y="138"/>
                  </a:cubicBezTo>
                  <a:cubicBezTo>
                    <a:pt x="155" y="151"/>
                    <a:pt x="155" y="151"/>
                    <a:pt x="155" y="151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43" y="126"/>
                    <a:pt x="144" y="123"/>
                    <a:pt x="146" y="121"/>
                  </a:cubicBezTo>
                  <a:cubicBezTo>
                    <a:pt x="160" y="110"/>
                    <a:pt x="168" y="95"/>
                    <a:pt x="168" y="78"/>
                  </a:cubicBezTo>
                  <a:cubicBezTo>
                    <a:pt x="168" y="42"/>
                    <a:pt x="132" y="12"/>
                    <a:pt x="90" y="12"/>
                  </a:cubicBezTo>
                  <a:cubicBezTo>
                    <a:pt x="47" y="12"/>
                    <a:pt x="12" y="42"/>
                    <a:pt x="12" y="78"/>
                  </a:cubicBezTo>
                  <a:cubicBezTo>
                    <a:pt x="12" y="99"/>
                    <a:pt x="23" y="120"/>
                    <a:pt x="43" y="133"/>
                  </a:cubicBezTo>
                  <a:cubicBezTo>
                    <a:pt x="65" y="147"/>
                    <a:pt x="93" y="149"/>
                    <a:pt x="117" y="139"/>
                  </a:cubicBezTo>
                  <a:cubicBezTo>
                    <a:pt x="118" y="138"/>
                    <a:pt x="119" y="138"/>
                    <a:pt x="120" y="1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218" name="Group 4">
            <a:extLst>
              <a:ext uri="{FF2B5EF4-FFF2-40B4-BE49-F238E27FC236}">
                <a16:creationId xmlns:a16="http://schemas.microsoft.com/office/drawing/2014/main" id="{6624F93D-A5D3-9049-9233-B5F6165978B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71933" y="3163253"/>
            <a:ext cx="495324" cy="388938"/>
            <a:chOff x="526" y="708"/>
            <a:chExt cx="433" cy="340"/>
          </a:xfrm>
          <a:solidFill>
            <a:schemeClr val="accent1"/>
          </a:solidFill>
        </p:grpSpPr>
        <p:sp>
          <p:nvSpPr>
            <p:cNvPr id="219" name="Freeform 5">
              <a:extLst>
                <a:ext uri="{FF2B5EF4-FFF2-40B4-BE49-F238E27FC236}">
                  <a16:creationId xmlns:a16="http://schemas.microsoft.com/office/drawing/2014/main" id="{2E8CDAC4-7731-2447-B17D-B9E13B8CE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" y="760"/>
              <a:ext cx="19" cy="288"/>
            </a:xfrm>
            <a:custGeom>
              <a:avLst/>
              <a:gdLst>
                <a:gd name="T0" fmla="*/ 6 w 12"/>
                <a:gd name="T1" fmla="*/ 193 h 193"/>
                <a:gd name="T2" fmla="*/ 0 w 12"/>
                <a:gd name="T3" fmla="*/ 187 h 193"/>
                <a:gd name="T4" fmla="*/ 0 w 12"/>
                <a:gd name="T5" fmla="*/ 6 h 193"/>
                <a:gd name="T6" fmla="*/ 6 w 12"/>
                <a:gd name="T7" fmla="*/ 0 h 193"/>
                <a:gd name="T8" fmla="*/ 12 w 12"/>
                <a:gd name="T9" fmla="*/ 6 h 193"/>
                <a:gd name="T10" fmla="*/ 12 w 12"/>
                <a:gd name="T11" fmla="*/ 187 h 193"/>
                <a:gd name="T12" fmla="*/ 6 w 12"/>
                <a:gd name="T13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93">
                  <a:moveTo>
                    <a:pt x="6" y="193"/>
                  </a:moveTo>
                  <a:cubicBezTo>
                    <a:pt x="3" y="193"/>
                    <a:pt x="0" y="191"/>
                    <a:pt x="0" y="18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87"/>
                    <a:pt x="12" y="187"/>
                    <a:pt x="12" y="187"/>
                  </a:cubicBezTo>
                  <a:cubicBezTo>
                    <a:pt x="12" y="191"/>
                    <a:pt x="9" y="193"/>
                    <a:pt x="6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6">
              <a:extLst>
                <a:ext uri="{FF2B5EF4-FFF2-40B4-BE49-F238E27FC236}">
                  <a16:creationId xmlns:a16="http://schemas.microsoft.com/office/drawing/2014/main" id="{A2C94C49-2544-FA47-B321-D1783FB63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" y="1030"/>
              <a:ext cx="126" cy="18"/>
            </a:xfrm>
            <a:custGeom>
              <a:avLst/>
              <a:gdLst>
                <a:gd name="T0" fmla="*/ 76 w 82"/>
                <a:gd name="T1" fmla="*/ 12 h 12"/>
                <a:gd name="T2" fmla="*/ 6 w 82"/>
                <a:gd name="T3" fmla="*/ 12 h 12"/>
                <a:gd name="T4" fmla="*/ 0 w 82"/>
                <a:gd name="T5" fmla="*/ 6 h 12"/>
                <a:gd name="T6" fmla="*/ 6 w 82"/>
                <a:gd name="T7" fmla="*/ 0 h 12"/>
                <a:gd name="T8" fmla="*/ 76 w 82"/>
                <a:gd name="T9" fmla="*/ 0 h 12"/>
                <a:gd name="T10" fmla="*/ 82 w 82"/>
                <a:gd name="T11" fmla="*/ 6 h 12"/>
                <a:gd name="T12" fmla="*/ 76 w 8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12">
                  <a:moveTo>
                    <a:pt x="7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9" y="0"/>
                    <a:pt x="82" y="3"/>
                    <a:pt x="82" y="6"/>
                  </a:cubicBezTo>
                  <a:cubicBezTo>
                    <a:pt x="82" y="10"/>
                    <a:pt x="79" y="12"/>
                    <a:pt x="7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7">
              <a:extLst>
                <a:ext uri="{FF2B5EF4-FFF2-40B4-BE49-F238E27FC236}">
                  <a16:creationId xmlns:a16="http://schemas.microsoft.com/office/drawing/2014/main" id="{781D715F-F7E0-F543-B710-788014F086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" y="727"/>
              <a:ext cx="146" cy="161"/>
            </a:xfrm>
            <a:custGeom>
              <a:avLst/>
              <a:gdLst>
                <a:gd name="T0" fmla="*/ 88 w 95"/>
                <a:gd name="T1" fmla="*/ 107 h 108"/>
                <a:gd name="T2" fmla="*/ 83 w 95"/>
                <a:gd name="T3" fmla="*/ 104 h 108"/>
                <a:gd name="T4" fmla="*/ 47 w 95"/>
                <a:gd name="T5" fmla="*/ 21 h 108"/>
                <a:gd name="T6" fmla="*/ 12 w 95"/>
                <a:gd name="T7" fmla="*/ 104 h 108"/>
                <a:gd name="T8" fmla="*/ 4 w 95"/>
                <a:gd name="T9" fmla="*/ 107 h 108"/>
                <a:gd name="T10" fmla="*/ 1 w 95"/>
                <a:gd name="T11" fmla="*/ 99 h 108"/>
                <a:gd name="T12" fmla="*/ 42 w 95"/>
                <a:gd name="T13" fmla="*/ 3 h 108"/>
                <a:gd name="T14" fmla="*/ 47 w 95"/>
                <a:gd name="T15" fmla="*/ 0 h 108"/>
                <a:gd name="T16" fmla="*/ 47 w 95"/>
                <a:gd name="T17" fmla="*/ 0 h 108"/>
                <a:gd name="T18" fmla="*/ 53 w 95"/>
                <a:gd name="T19" fmla="*/ 3 h 108"/>
                <a:gd name="T20" fmla="*/ 94 w 95"/>
                <a:gd name="T21" fmla="*/ 99 h 108"/>
                <a:gd name="T22" fmla="*/ 90 w 95"/>
                <a:gd name="T23" fmla="*/ 107 h 108"/>
                <a:gd name="T24" fmla="*/ 88 w 95"/>
                <a:gd name="T25" fmla="*/ 10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08">
                  <a:moveTo>
                    <a:pt x="88" y="107"/>
                  </a:moveTo>
                  <a:cubicBezTo>
                    <a:pt x="86" y="107"/>
                    <a:pt x="84" y="106"/>
                    <a:pt x="83" y="10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1" y="107"/>
                    <a:pt x="7" y="108"/>
                    <a:pt x="4" y="107"/>
                  </a:cubicBezTo>
                  <a:cubicBezTo>
                    <a:pt x="1" y="105"/>
                    <a:pt x="0" y="102"/>
                    <a:pt x="1" y="99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1"/>
                    <a:pt x="45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0" y="0"/>
                    <a:pt x="52" y="1"/>
                    <a:pt x="53" y="3"/>
                  </a:cubicBezTo>
                  <a:cubicBezTo>
                    <a:pt x="94" y="99"/>
                    <a:pt x="94" y="99"/>
                    <a:pt x="94" y="99"/>
                  </a:cubicBezTo>
                  <a:cubicBezTo>
                    <a:pt x="95" y="102"/>
                    <a:pt x="94" y="105"/>
                    <a:pt x="90" y="107"/>
                  </a:cubicBezTo>
                  <a:cubicBezTo>
                    <a:pt x="90" y="107"/>
                    <a:pt x="89" y="107"/>
                    <a:pt x="88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8">
              <a:extLst>
                <a:ext uri="{FF2B5EF4-FFF2-40B4-BE49-F238E27FC236}">
                  <a16:creationId xmlns:a16="http://schemas.microsoft.com/office/drawing/2014/main" id="{0449EDE6-204A-E142-A345-649467F3CC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" y="708"/>
              <a:ext cx="73" cy="70"/>
            </a:xfrm>
            <a:custGeom>
              <a:avLst/>
              <a:gdLst>
                <a:gd name="T0" fmla="*/ 24 w 48"/>
                <a:gd name="T1" fmla="*/ 47 h 47"/>
                <a:gd name="T2" fmla="*/ 0 w 48"/>
                <a:gd name="T3" fmla="*/ 24 h 47"/>
                <a:gd name="T4" fmla="*/ 24 w 48"/>
                <a:gd name="T5" fmla="*/ 0 h 47"/>
                <a:gd name="T6" fmla="*/ 48 w 48"/>
                <a:gd name="T7" fmla="*/ 24 h 47"/>
                <a:gd name="T8" fmla="*/ 24 w 48"/>
                <a:gd name="T9" fmla="*/ 47 h 47"/>
                <a:gd name="T10" fmla="*/ 24 w 48"/>
                <a:gd name="T11" fmla="*/ 12 h 47"/>
                <a:gd name="T12" fmla="*/ 12 w 48"/>
                <a:gd name="T13" fmla="*/ 24 h 47"/>
                <a:gd name="T14" fmla="*/ 24 w 48"/>
                <a:gd name="T15" fmla="*/ 35 h 47"/>
                <a:gd name="T16" fmla="*/ 36 w 48"/>
                <a:gd name="T17" fmla="*/ 24 h 47"/>
                <a:gd name="T18" fmla="*/ 24 w 48"/>
                <a:gd name="T19" fmla="*/ 1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24" y="47"/>
                  </a:moveTo>
                  <a:cubicBezTo>
                    <a:pt x="11" y="47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7"/>
                    <a:pt x="24" y="47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5"/>
                    <a:pt x="24" y="35"/>
                  </a:cubicBezTo>
                  <a:cubicBezTo>
                    <a:pt x="30" y="35"/>
                    <a:pt x="36" y="30"/>
                    <a:pt x="36" y="24"/>
                  </a:cubicBezTo>
                  <a:cubicBezTo>
                    <a:pt x="36" y="17"/>
                    <a:pt x="30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">
              <a:extLst>
                <a:ext uri="{FF2B5EF4-FFF2-40B4-BE49-F238E27FC236}">
                  <a16:creationId xmlns:a16="http://schemas.microsoft.com/office/drawing/2014/main" id="{E4CF1E8A-68D5-C344-B526-2ACB3B2BED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8" y="869"/>
              <a:ext cx="142" cy="84"/>
            </a:xfrm>
            <a:custGeom>
              <a:avLst/>
              <a:gdLst>
                <a:gd name="T0" fmla="*/ 46 w 93"/>
                <a:gd name="T1" fmla="*/ 56 h 56"/>
                <a:gd name="T2" fmla="*/ 0 w 93"/>
                <a:gd name="T3" fmla="*/ 6 h 56"/>
                <a:gd name="T4" fmla="*/ 6 w 93"/>
                <a:gd name="T5" fmla="*/ 0 h 56"/>
                <a:gd name="T6" fmla="*/ 87 w 93"/>
                <a:gd name="T7" fmla="*/ 0 h 56"/>
                <a:gd name="T8" fmla="*/ 93 w 93"/>
                <a:gd name="T9" fmla="*/ 6 h 56"/>
                <a:gd name="T10" fmla="*/ 46 w 93"/>
                <a:gd name="T11" fmla="*/ 56 h 56"/>
                <a:gd name="T12" fmla="*/ 12 w 93"/>
                <a:gd name="T13" fmla="*/ 12 h 56"/>
                <a:gd name="T14" fmla="*/ 46 w 93"/>
                <a:gd name="T15" fmla="*/ 44 h 56"/>
                <a:gd name="T16" fmla="*/ 81 w 93"/>
                <a:gd name="T17" fmla="*/ 12 h 56"/>
                <a:gd name="T18" fmla="*/ 12 w 93"/>
                <a:gd name="T19" fmla="*/ 1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" h="56">
                  <a:moveTo>
                    <a:pt x="46" y="56"/>
                  </a:moveTo>
                  <a:cubicBezTo>
                    <a:pt x="20" y="56"/>
                    <a:pt x="0" y="35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91" y="0"/>
                    <a:pt x="93" y="3"/>
                    <a:pt x="93" y="6"/>
                  </a:cubicBezTo>
                  <a:cubicBezTo>
                    <a:pt x="93" y="35"/>
                    <a:pt x="73" y="56"/>
                    <a:pt x="46" y="56"/>
                  </a:cubicBezTo>
                  <a:close/>
                  <a:moveTo>
                    <a:pt x="12" y="12"/>
                  </a:moveTo>
                  <a:cubicBezTo>
                    <a:pt x="14" y="31"/>
                    <a:pt x="28" y="44"/>
                    <a:pt x="46" y="44"/>
                  </a:cubicBezTo>
                  <a:cubicBezTo>
                    <a:pt x="64" y="44"/>
                    <a:pt x="78" y="31"/>
                    <a:pt x="81" y="12"/>
                  </a:cubicBez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0">
              <a:extLst>
                <a:ext uri="{FF2B5EF4-FFF2-40B4-BE49-F238E27FC236}">
                  <a16:creationId xmlns:a16="http://schemas.microsoft.com/office/drawing/2014/main" id="{58AF212D-5CEA-A842-96AF-38B28258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" y="726"/>
              <a:ext cx="146" cy="162"/>
            </a:xfrm>
            <a:custGeom>
              <a:avLst/>
              <a:gdLst>
                <a:gd name="T0" fmla="*/ 6 w 95"/>
                <a:gd name="T1" fmla="*/ 108 h 109"/>
                <a:gd name="T2" fmla="*/ 4 w 95"/>
                <a:gd name="T3" fmla="*/ 108 h 109"/>
                <a:gd name="T4" fmla="*/ 1 w 95"/>
                <a:gd name="T5" fmla="*/ 100 h 109"/>
                <a:gd name="T6" fmla="*/ 42 w 95"/>
                <a:gd name="T7" fmla="*/ 4 h 109"/>
                <a:gd name="T8" fmla="*/ 47 w 95"/>
                <a:gd name="T9" fmla="*/ 0 h 109"/>
                <a:gd name="T10" fmla="*/ 47 w 95"/>
                <a:gd name="T11" fmla="*/ 0 h 109"/>
                <a:gd name="T12" fmla="*/ 53 w 95"/>
                <a:gd name="T13" fmla="*/ 4 h 109"/>
                <a:gd name="T14" fmla="*/ 94 w 95"/>
                <a:gd name="T15" fmla="*/ 100 h 109"/>
                <a:gd name="T16" fmla="*/ 90 w 95"/>
                <a:gd name="T17" fmla="*/ 108 h 109"/>
                <a:gd name="T18" fmla="*/ 83 w 95"/>
                <a:gd name="T19" fmla="*/ 105 h 109"/>
                <a:gd name="T20" fmla="*/ 47 w 95"/>
                <a:gd name="T21" fmla="*/ 22 h 109"/>
                <a:gd name="T22" fmla="*/ 12 w 95"/>
                <a:gd name="T23" fmla="*/ 105 h 109"/>
                <a:gd name="T24" fmla="*/ 6 w 95"/>
                <a:gd name="T25" fmla="*/ 10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09">
                  <a:moveTo>
                    <a:pt x="6" y="108"/>
                  </a:moveTo>
                  <a:cubicBezTo>
                    <a:pt x="6" y="108"/>
                    <a:pt x="5" y="108"/>
                    <a:pt x="4" y="108"/>
                  </a:cubicBezTo>
                  <a:cubicBezTo>
                    <a:pt x="1" y="106"/>
                    <a:pt x="0" y="103"/>
                    <a:pt x="1" y="100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2"/>
                    <a:pt x="45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0" y="0"/>
                    <a:pt x="52" y="2"/>
                    <a:pt x="53" y="4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5" y="103"/>
                    <a:pt x="93" y="106"/>
                    <a:pt x="90" y="108"/>
                  </a:cubicBezTo>
                  <a:cubicBezTo>
                    <a:pt x="87" y="109"/>
                    <a:pt x="84" y="108"/>
                    <a:pt x="83" y="105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12" y="105"/>
                    <a:pt x="12" y="105"/>
                    <a:pt x="12" y="105"/>
                  </a:cubicBezTo>
                  <a:cubicBezTo>
                    <a:pt x="11" y="107"/>
                    <a:pt x="9" y="108"/>
                    <a:pt x="6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1">
              <a:extLst>
                <a:ext uri="{FF2B5EF4-FFF2-40B4-BE49-F238E27FC236}">
                  <a16:creationId xmlns:a16="http://schemas.microsoft.com/office/drawing/2014/main" id="{9067C848-4E37-864F-8284-E48FC9AB41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3" y="869"/>
              <a:ext cx="144" cy="84"/>
            </a:xfrm>
            <a:custGeom>
              <a:avLst/>
              <a:gdLst>
                <a:gd name="T0" fmla="*/ 47 w 94"/>
                <a:gd name="T1" fmla="*/ 56 h 56"/>
                <a:gd name="T2" fmla="*/ 0 w 94"/>
                <a:gd name="T3" fmla="*/ 6 h 56"/>
                <a:gd name="T4" fmla="*/ 6 w 94"/>
                <a:gd name="T5" fmla="*/ 0 h 56"/>
                <a:gd name="T6" fmla="*/ 88 w 94"/>
                <a:gd name="T7" fmla="*/ 0 h 56"/>
                <a:gd name="T8" fmla="*/ 92 w 94"/>
                <a:gd name="T9" fmla="*/ 2 h 56"/>
                <a:gd name="T10" fmla="*/ 94 w 94"/>
                <a:gd name="T11" fmla="*/ 6 h 56"/>
                <a:gd name="T12" fmla="*/ 47 w 94"/>
                <a:gd name="T13" fmla="*/ 56 h 56"/>
                <a:gd name="T14" fmla="*/ 13 w 94"/>
                <a:gd name="T15" fmla="*/ 12 h 56"/>
                <a:gd name="T16" fmla="*/ 47 w 94"/>
                <a:gd name="T17" fmla="*/ 44 h 56"/>
                <a:gd name="T18" fmla="*/ 82 w 94"/>
                <a:gd name="T19" fmla="*/ 12 h 56"/>
                <a:gd name="T20" fmla="*/ 13 w 94"/>
                <a:gd name="T21" fmla="*/ 1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56">
                  <a:moveTo>
                    <a:pt x="47" y="56"/>
                  </a:moveTo>
                  <a:cubicBezTo>
                    <a:pt x="21" y="56"/>
                    <a:pt x="0" y="35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90" y="0"/>
                    <a:pt x="91" y="1"/>
                    <a:pt x="92" y="2"/>
                  </a:cubicBezTo>
                  <a:cubicBezTo>
                    <a:pt x="93" y="3"/>
                    <a:pt x="94" y="5"/>
                    <a:pt x="94" y="6"/>
                  </a:cubicBezTo>
                  <a:cubicBezTo>
                    <a:pt x="94" y="34"/>
                    <a:pt x="74" y="56"/>
                    <a:pt x="47" y="56"/>
                  </a:cubicBezTo>
                  <a:close/>
                  <a:moveTo>
                    <a:pt x="13" y="12"/>
                  </a:moveTo>
                  <a:cubicBezTo>
                    <a:pt x="15" y="31"/>
                    <a:pt x="29" y="44"/>
                    <a:pt x="47" y="44"/>
                  </a:cubicBezTo>
                  <a:cubicBezTo>
                    <a:pt x="65" y="44"/>
                    <a:pt x="79" y="31"/>
                    <a:pt x="82" y="12"/>
                  </a:cubicBezTo>
                  <a:lnTo>
                    <a:pt x="13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2">
              <a:extLst>
                <a:ext uri="{FF2B5EF4-FFF2-40B4-BE49-F238E27FC236}">
                  <a16:creationId xmlns:a16="http://schemas.microsoft.com/office/drawing/2014/main" id="{9A7B4980-F4B3-A149-A900-28415FEB8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" y="726"/>
              <a:ext cx="153" cy="18"/>
            </a:xfrm>
            <a:custGeom>
              <a:avLst/>
              <a:gdLst>
                <a:gd name="T0" fmla="*/ 94 w 100"/>
                <a:gd name="T1" fmla="*/ 12 h 12"/>
                <a:gd name="T2" fmla="*/ 6 w 100"/>
                <a:gd name="T3" fmla="*/ 12 h 12"/>
                <a:gd name="T4" fmla="*/ 0 w 100"/>
                <a:gd name="T5" fmla="*/ 6 h 12"/>
                <a:gd name="T6" fmla="*/ 6 w 100"/>
                <a:gd name="T7" fmla="*/ 0 h 12"/>
                <a:gd name="T8" fmla="*/ 94 w 100"/>
                <a:gd name="T9" fmla="*/ 0 h 12"/>
                <a:gd name="T10" fmla="*/ 100 w 100"/>
                <a:gd name="T11" fmla="*/ 6 h 12"/>
                <a:gd name="T12" fmla="*/ 94 w 10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12">
                  <a:moveTo>
                    <a:pt x="9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8" y="0"/>
                    <a:pt x="100" y="3"/>
                    <a:pt x="100" y="6"/>
                  </a:cubicBezTo>
                  <a:cubicBezTo>
                    <a:pt x="100" y="10"/>
                    <a:pt x="98" y="12"/>
                    <a:pt x="9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3">
              <a:extLst>
                <a:ext uri="{FF2B5EF4-FFF2-40B4-BE49-F238E27FC236}">
                  <a16:creationId xmlns:a16="http://schemas.microsoft.com/office/drawing/2014/main" id="{CD6B0A6B-597F-4E4C-A0FC-EFC38B204D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" y="726"/>
              <a:ext cx="172" cy="18"/>
            </a:xfrm>
            <a:custGeom>
              <a:avLst/>
              <a:gdLst>
                <a:gd name="T0" fmla="*/ 106 w 112"/>
                <a:gd name="T1" fmla="*/ 12 h 12"/>
                <a:gd name="T2" fmla="*/ 6 w 112"/>
                <a:gd name="T3" fmla="*/ 12 h 12"/>
                <a:gd name="T4" fmla="*/ 0 w 112"/>
                <a:gd name="T5" fmla="*/ 6 h 12"/>
                <a:gd name="T6" fmla="*/ 6 w 112"/>
                <a:gd name="T7" fmla="*/ 0 h 12"/>
                <a:gd name="T8" fmla="*/ 106 w 112"/>
                <a:gd name="T9" fmla="*/ 0 h 12"/>
                <a:gd name="T10" fmla="*/ 112 w 112"/>
                <a:gd name="T11" fmla="*/ 6 h 12"/>
                <a:gd name="T12" fmla="*/ 106 w 11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12">
                  <a:moveTo>
                    <a:pt x="10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09" y="0"/>
                    <a:pt x="112" y="3"/>
                    <a:pt x="112" y="6"/>
                  </a:cubicBezTo>
                  <a:cubicBezTo>
                    <a:pt x="112" y="9"/>
                    <a:pt x="109" y="12"/>
                    <a:pt x="10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4" name="Group 127">
            <a:extLst>
              <a:ext uri="{FF2B5EF4-FFF2-40B4-BE49-F238E27FC236}">
                <a16:creationId xmlns:a16="http://schemas.microsoft.com/office/drawing/2014/main" id="{26DA099A-68DD-4F43-8FC7-141CAF6D1F9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45733" y="3130536"/>
            <a:ext cx="464916" cy="454373"/>
            <a:chOff x="4656" y="1821"/>
            <a:chExt cx="441" cy="431"/>
          </a:xfrm>
          <a:solidFill>
            <a:schemeClr val="accent1"/>
          </a:solidFill>
        </p:grpSpPr>
        <p:sp>
          <p:nvSpPr>
            <p:cNvPr id="235" name="Freeform 128">
              <a:extLst>
                <a:ext uri="{FF2B5EF4-FFF2-40B4-BE49-F238E27FC236}">
                  <a16:creationId xmlns:a16="http://schemas.microsoft.com/office/drawing/2014/main" id="{78927280-4152-A345-AA5D-215134AE8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2" y="2037"/>
              <a:ext cx="415" cy="215"/>
            </a:xfrm>
            <a:custGeom>
              <a:avLst/>
              <a:gdLst>
                <a:gd name="T0" fmla="*/ 7 w 271"/>
                <a:gd name="T1" fmla="*/ 144 h 144"/>
                <a:gd name="T2" fmla="*/ 2 w 271"/>
                <a:gd name="T3" fmla="*/ 142 h 144"/>
                <a:gd name="T4" fmla="*/ 3 w 271"/>
                <a:gd name="T5" fmla="*/ 134 h 144"/>
                <a:gd name="T6" fmla="*/ 111 w 271"/>
                <a:gd name="T7" fmla="*/ 38 h 144"/>
                <a:gd name="T8" fmla="*/ 119 w 271"/>
                <a:gd name="T9" fmla="*/ 38 h 144"/>
                <a:gd name="T10" fmla="*/ 175 w 271"/>
                <a:gd name="T11" fmla="*/ 83 h 144"/>
                <a:gd name="T12" fmla="*/ 261 w 271"/>
                <a:gd name="T13" fmla="*/ 2 h 144"/>
                <a:gd name="T14" fmla="*/ 269 w 271"/>
                <a:gd name="T15" fmla="*/ 3 h 144"/>
                <a:gd name="T16" fmla="*/ 269 w 271"/>
                <a:gd name="T17" fmla="*/ 11 h 144"/>
                <a:gd name="T18" fmla="*/ 179 w 271"/>
                <a:gd name="T19" fmla="*/ 95 h 144"/>
                <a:gd name="T20" fmla="*/ 171 w 271"/>
                <a:gd name="T21" fmla="*/ 95 h 144"/>
                <a:gd name="T22" fmla="*/ 115 w 271"/>
                <a:gd name="T23" fmla="*/ 50 h 144"/>
                <a:gd name="T24" fmla="*/ 11 w 271"/>
                <a:gd name="T25" fmla="*/ 143 h 144"/>
                <a:gd name="T26" fmla="*/ 7 w 271"/>
                <a:gd name="T27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1" h="144">
                  <a:moveTo>
                    <a:pt x="7" y="144"/>
                  </a:moveTo>
                  <a:cubicBezTo>
                    <a:pt x="5" y="144"/>
                    <a:pt x="4" y="144"/>
                    <a:pt x="2" y="142"/>
                  </a:cubicBezTo>
                  <a:cubicBezTo>
                    <a:pt x="0" y="140"/>
                    <a:pt x="0" y="136"/>
                    <a:pt x="3" y="134"/>
                  </a:cubicBezTo>
                  <a:cubicBezTo>
                    <a:pt x="111" y="38"/>
                    <a:pt x="111" y="38"/>
                    <a:pt x="111" y="38"/>
                  </a:cubicBezTo>
                  <a:cubicBezTo>
                    <a:pt x="113" y="36"/>
                    <a:pt x="116" y="36"/>
                    <a:pt x="119" y="38"/>
                  </a:cubicBezTo>
                  <a:cubicBezTo>
                    <a:pt x="175" y="83"/>
                    <a:pt x="175" y="83"/>
                    <a:pt x="175" y="83"/>
                  </a:cubicBezTo>
                  <a:cubicBezTo>
                    <a:pt x="261" y="2"/>
                    <a:pt x="261" y="2"/>
                    <a:pt x="261" y="2"/>
                  </a:cubicBezTo>
                  <a:cubicBezTo>
                    <a:pt x="263" y="0"/>
                    <a:pt x="267" y="0"/>
                    <a:pt x="269" y="3"/>
                  </a:cubicBezTo>
                  <a:cubicBezTo>
                    <a:pt x="271" y="5"/>
                    <a:pt x="271" y="9"/>
                    <a:pt x="269" y="11"/>
                  </a:cubicBezTo>
                  <a:cubicBezTo>
                    <a:pt x="179" y="95"/>
                    <a:pt x="179" y="95"/>
                    <a:pt x="179" y="95"/>
                  </a:cubicBezTo>
                  <a:cubicBezTo>
                    <a:pt x="177" y="97"/>
                    <a:pt x="173" y="97"/>
                    <a:pt x="171" y="95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" y="143"/>
                    <a:pt x="11" y="143"/>
                    <a:pt x="11" y="143"/>
                  </a:cubicBezTo>
                  <a:cubicBezTo>
                    <a:pt x="10" y="144"/>
                    <a:pt x="8" y="144"/>
                    <a:pt x="7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6" name="Freeform 129">
              <a:extLst>
                <a:ext uri="{FF2B5EF4-FFF2-40B4-BE49-F238E27FC236}">
                  <a16:creationId xmlns:a16="http://schemas.microsoft.com/office/drawing/2014/main" id="{7096CC96-16F5-7E42-AA31-AC96F5CDDF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7" y="2038"/>
              <a:ext cx="90" cy="90"/>
            </a:xfrm>
            <a:custGeom>
              <a:avLst/>
              <a:gdLst>
                <a:gd name="T0" fmla="*/ 53 w 59"/>
                <a:gd name="T1" fmla="*/ 60 h 60"/>
                <a:gd name="T2" fmla="*/ 47 w 59"/>
                <a:gd name="T3" fmla="*/ 54 h 60"/>
                <a:gd name="T4" fmla="*/ 47 w 59"/>
                <a:gd name="T5" fmla="*/ 12 h 60"/>
                <a:gd name="T6" fmla="*/ 6 w 59"/>
                <a:gd name="T7" fmla="*/ 12 h 60"/>
                <a:gd name="T8" fmla="*/ 0 w 59"/>
                <a:gd name="T9" fmla="*/ 6 h 60"/>
                <a:gd name="T10" fmla="*/ 6 w 59"/>
                <a:gd name="T11" fmla="*/ 0 h 60"/>
                <a:gd name="T12" fmla="*/ 53 w 59"/>
                <a:gd name="T13" fmla="*/ 0 h 60"/>
                <a:gd name="T14" fmla="*/ 59 w 59"/>
                <a:gd name="T15" fmla="*/ 6 h 60"/>
                <a:gd name="T16" fmla="*/ 59 w 59"/>
                <a:gd name="T17" fmla="*/ 54 h 60"/>
                <a:gd name="T18" fmla="*/ 53 w 59"/>
                <a:gd name="T1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60">
                  <a:moveTo>
                    <a:pt x="53" y="60"/>
                  </a:moveTo>
                  <a:cubicBezTo>
                    <a:pt x="50" y="60"/>
                    <a:pt x="47" y="57"/>
                    <a:pt x="47" y="54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9" y="2"/>
                    <a:pt x="59" y="6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9" y="57"/>
                    <a:pt x="56" y="60"/>
                    <a:pt x="53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7" name="Freeform 130">
              <a:extLst>
                <a:ext uri="{FF2B5EF4-FFF2-40B4-BE49-F238E27FC236}">
                  <a16:creationId xmlns:a16="http://schemas.microsoft.com/office/drawing/2014/main" id="{8C889260-9971-2F40-8AA7-F1A4FF7B8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6" y="1821"/>
              <a:ext cx="331" cy="307"/>
            </a:xfrm>
            <a:custGeom>
              <a:avLst/>
              <a:gdLst>
                <a:gd name="T0" fmla="*/ 60 w 216"/>
                <a:gd name="T1" fmla="*/ 205 h 205"/>
                <a:gd name="T2" fmla="*/ 57 w 216"/>
                <a:gd name="T3" fmla="*/ 204 h 205"/>
                <a:gd name="T4" fmla="*/ 0 w 216"/>
                <a:gd name="T5" fmla="*/ 108 h 205"/>
                <a:gd name="T6" fmla="*/ 108 w 216"/>
                <a:gd name="T7" fmla="*/ 0 h 205"/>
                <a:gd name="T8" fmla="*/ 216 w 216"/>
                <a:gd name="T9" fmla="*/ 108 h 205"/>
                <a:gd name="T10" fmla="*/ 196 w 216"/>
                <a:gd name="T11" fmla="*/ 171 h 205"/>
                <a:gd name="T12" fmla="*/ 188 w 216"/>
                <a:gd name="T13" fmla="*/ 172 h 205"/>
                <a:gd name="T14" fmla="*/ 186 w 216"/>
                <a:gd name="T15" fmla="*/ 164 h 205"/>
                <a:gd name="T16" fmla="*/ 204 w 216"/>
                <a:gd name="T17" fmla="*/ 108 h 205"/>
                <a:gd name="T18" fmla="*/ 108 w 216"/>
                <a:gd name="T19" fmla="*/ 12 h 205"/>
                <a:gd name="T20" fmla="*/ 12 w 216"/>
                <a:gd name="T21" fmla="*/ 108 h 205"/>
                <a:gd name="T22" fmla="*/ 63 w 216"/>
                <a:gd name="T23" fmla="*/ 193 h 205"/>
                <a:gd name="T24" fmla="*/ 65 w 216"/>
                <a:gd name="T25" fmla="*/ 201 h 205"/>
                <a:gd name="T26" fmla="*/ 60 w 216"/>
                <a:gd name="T27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6" h="205">
                  <a:moveTo>
                    <a:pt x="60" y="205"/>
                  </a:moveTo>
                  <a:cubicBezTo>
                    <a:pt x="59" y="205"/>
                    <a:pt x="58" y="204"/>
                    <a:pt x="57" y="204"/>
                  </a:cubicBezTo>
                  <a:cubicBezTo>
                    <a:pt x="22" y="185"/>
                    <a:pt x="0" y="148"/>
                    <a:pt x="0" y="108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7" y="0"/>
                    <a:pt x="216" y="49"/>
                    <a:pt x="216" y="108"/>
                  </a:cubicBezTo>
                  <a:cubicBezTo>
                    <a:pt x="216" y="131"/>
                    <a:pt x="209" y="153"/>
                    <a:pt x="196" y="171"/>
                  </a:cubicBezTo>
                  <a:cubicBezTo>
                    <a:pt x="194" y="173"/>
                    <a:pt x="190" y="174"/>
                    <a:pt x="188" y="172"/>
                  </a:cubicBezTo>
                  <a:cubicBezTo>
                    <a:pt x="185" y="170"/>
                    <a:pt x="184" y="167"/>
                    <a:pt x="186" y="164"/>
                  </a:cubicBezTo>
                  <a:cubicBezTo>
                    <a:pt x="198" y="148"/>
                    <a:pt x="204" y="128"/>
                    <a:pt x="204" y="108"/>
                  </a:cubicBezTo>
                  <a:cubicBezTo>
                    <a:pt x="204" y="56"/>
                    <a:pt x="161" y="12"/>
                    <a:pt x="108" y="12"/>
                  </a:cubicBezTo>
                  <a:cubicBezTo>
                    <a:pt x="55" y="12"/>
                    <a:pt x="12" y="56"/>
                    <a:pt x="12" y="108"/>
                  </a:cubicBezTo>
                  <a:cubicBezTo>
                    <a:pt x="12" y="144"/>
                    <a:pt x="31" y="177"/>
                    <a:pt x="63" y="193"/>
                  </a:cubicBezTo>
                  <a:cubicBezTo>
                    <a:pt x="66" y="195"/>
                    <a:pt x="67" y="198"/>
                    <a:pt x="65" y="201"/>
                  </a:cubicBezTo>
                  <a:cubicBezTo>
                    <a:pt x="64" y="203"/>
                    <a:pt x="62" y="205"/>
                    <a:pt x="60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8" name="Freeform 131">
              <a:extLst>
                <a:ext uri="{FF2B5EF4-FFF2-40B4-BE49-F238E27FC236}">
                  <a16:creationId xmlns:a16="http://schemas.microsoft.com/office/drawing/2014/main" id="{A5D47A1B-2141-4945-9F0E-589BB8088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2" y="2035"/>
              <a:ext cx="19" cy="39"/>
            </a:xfrm>
            <a:custGeom>
              <a:avLst/>
              <a:gdLst>
                <a:gd name="T0" fmla="*/ 6 w 12"/>
                <a:gd name="T1" fmla="*/ 26 h 26"/>
                <a:gd name="T2" fmla="*/ 0 w 12"/>
                <a:gd name="T3" fmla="*/ 20 h 26"/>
                <a:gd name="T4" fmla="*/ 0 w 12"/>
                <a:gd name="T5" fmla="*/ 6 h 26"/>
                <a:gd name="T6" fmla="*/ 6 w 12"/>
                <a:gd name="T7" fmla="*/ 0 h 26"/>
                <a:gd name="T8" fmla="*/ 12 w 12"/>
                <a:gd name="T9" fmla="*/ 6 h 26"/>
                <a:gd name="T10" fmla="*/ 12 w 12"/>
                <a:gd name="T11" fmla="*/ 20 h 26"/>
                <a:gd name="T12" fmla="*/ 6 w 12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6">
                  <a:moveTo>
                    <a:pt x="6" y="26"/>
                  </a:moveTo>
                  <a:cubicBezTo>
                    <a:pt x="3" y="26"/>
                    <a:pt x="0" y="23"/>
                    <a:pt x="0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3"/>
                    <a:pt x="9" y="26"/>
                    <a:pt x="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9" name="Freeform 132">
              <a:extLst>
                <a:ext uri="{FF2B5EF4-FFF2-40B4-BE49-F238E27FC236}">
                  <a16:creationId xmlns:a16="http://schemas.microsoft.com/office/drawing/2014/main" id="{C5C6BBAC-F34B-7C43-9879-1B7567B25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2" y="1893"/>
              <a:ext cx="19" cy="39"/>
            </a:xfrm>
            <a:custGeom>
              <a:avLst/>
              <a:gdLst>
                <a:gd name="T0" fmla="*/ 6 w 12"/>
                <a:gd name="T1" fmla="*/ 26 h 26"/>
                <a:gd name="T2" fmla="*/ 0 w 12"/>
                <a:gd name="T3" fmla="*/ 20 h 26"/>
                <a:gd name="T4" fmla="*/ 0 w 12"/>
                <a:gd name="T5" fmla="*/ 6 h 26"/>
                <a:gd name="T6" fmla="*/ 6 w 12"/>
                <a:gd name="T7" fmla="*/ 0 h 26"/>
                <a:gd name="T8" fmla="*/ 12 w 12"/>
                <a:gd name="T9" fmla="*/ 6 h 26"/>
                <a:gd name="T10" fmla="*/ 12 w 12"/>
                <a:gd name="T11" fmla="*/ 20 h 26"/>
                <a:gd name="T12" fmla="*/ 6 w 12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6">
                  <a:moveTo>
                    <a:pt x="6" y="26"/>
                  </a:moveTo>
                  <a:cubicBezTo>
                    <a:pt x="3" y="26"/>
                    <a:pt x="0" y="23"/>
                    <a:pt x="0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3"/>
                    <a:pt x="9" y="26"/>
                    <a:pt x="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0" name="Freeform 133">
              <a:extLst>
                <a:ext uri="{FF2B5EF4-FFF2-40B4-BE49-F238E27FC236}">
                  <a16:creationId xmlns:a16="http://schemas.microsoft.com/office/drawing/2014/main" id="{0E22282C-227B-014F-891F-C55AF7AEC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0" y="1914"/>
              <a:ext cx="81" cy="139"/>
            </a:xfrm>
            <a:custGeom>
              <a:avLst/>
              <a:gdLst>
                <a:gd name="T0" fmla="*/ 27 w 53"/>
                <a:gd name="T1" fmla="*/ 93 h 93"/>
                <a:gd name="T2" fmla="*/ 0 w 53"/>
                <a:gd name="T3" fmla="*/ 67 h 93"/>
                <a:gd name="T4" fmla="*/ 6 w 53"/>
                <a:gd name="T5" fmla="*/ 61 h 93"/>
                <a:gd name="T6" fmla="*/ 12 w 53"/>
                <a:gd name="T7" fmla="*/ 67 h 93"/>
                <a:gd name="T8" fmla="*/ 27 w 53"/>
                <a:gd name="T9" fmla="*/ 81 h 93"/>
                <a:gd name="T10" fmla="*/ 41 w 53"/>
                <a:gd name="T11" fmla="*/ 67 h 93"/>
                <a:gd name="T12" fmla="*/ 27 w 53"/>
                <a:gd name="T13" fmla="*/ 52 h 93"/>
                <a:gd name="T14" fmla="*/ 0 w 53"/>
                <a:gd name="T15" fmla="*/ 26 h 93"/>
                <a:gd name="T16" fmla="*/ 27 w 53"/>
                <a:gd name="T17" fmla="*/ 0 h 93"/>
                <a:gd name="T18" fmla="*/ 53 w 53"/>
                <a:gd name="T19" fmla="*/ 26 h 93"/>
                <a:gd name="T20" fmla="*/ 47 w 53"/>
                <a:gd name="T21" fmla="*/ 32 h 93"/>
                <a:gd name="T22" fmla="*/ 41 w 53"/>
                <a:gd name="T23" fmla="*/ 26 h 93"/>
                <a:gd name="T24" fmla="*/ 27 w 53"/>
                <a:gd name="T25" fmla="*/ 12 h 93"/>
                <a:gd name="T26" fmla="*/ 12 w 53"/>
                <a:gd name="T27" fmla="*/ 26 h 93"/>
                <a:gd name="T28" fmla="*/ 27 w 53"/>
                <a:gd name="T29" fmla="*/ 40 h 93"/>
                <a:gd name="T30" fmla="*/ 53 w 53"/>
                <a:gd name="T31" fmla="*/ 67 h 93"/>
                <a:gd name="T32" fmla="*/ 27 w 53"/>
                <a:gd name="T33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93">
                  <a:moveTo>
                    <a:pt x="27" y="93"/>
                  </a:moveTo>
                  <a:cubicBezTo>
                    <a:pt x="12" y="93"/>
                    <a:pt x="0" y="81"/>
                    <a:pt x="0" y="67"/>
                  </a:cubicBezTo>
                  <a:cubicBezTo>
                    <a:pt x="0" y="64"/>
                    <a:pt x="3" y="61"/>
                    <a:pt x="6" y="61"/>
                  </a:cubicBezTo>
                  <a:cubicBezTo>
                    <a:pt x="10" y="61"/>
                    <a:pt x="12" y="64"/>
                    <a:pt x="12" y="67"/>
                  </a:cubicBezTo>
                  <a:cubicBezTo>
                    <a:pt x="12" y="75"/>
                    <a:pt x="19" y="81"/>
                    <a:pt x="27" y="81"/>
                  </a:cubicBezTo>
                  <a:cubicBezTo>
                    <a:pt x="35" y="81"/>
                    <a:pt x="41" y="75"/>
                    <a:pt x="41" y="67"/>
                  </a:cubicBezTo>
                  <a:cubicBezTo>
                    <a:pt x="41" y="59"/>
                    <a:pt x="35" y="52"/>
                    <a:pt x="27" y="52"/>
                  </a:cubicBezTo>
                  <a:cubicBezTo>
                    <a:pt x="12" y="52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1" y="0"/>
                    <a:pt x="53" y="12"/>
                    <a:pt x="53" y="26"/>
                  </a:cubicBezTo>
                  <a:cubicBezTo>
                    <a:pt x="53" y="29"/>
                    <a:pt x="51" y="32"/>
                    <a:pt x="47" y="32"/>
                  </a:cubicBezTo>
                  <a:cubicBezTo>
                    <a:pt x="44" y="32"/>
                    <a:pt x="41" y="29"/>
                    <a:pt x="41" y="26"/>
                  </a:cubicBezTo>
                  <a:cubicBezTo>
                    <a:pt x="41" y="18"/>
                    <a:pt x="35" y="12"/>
                    <a:pt x="27" y="12"/>
                  </a:cubicBezTo>
                  <a:cubicBezTo>
                    <a:pt x="19" y="12"/>
                    <a:pt x="12" y="18"/>
                    <a:pt x="12" y="26"/>
                  </a:cubicBezTo>
                  <a:cubicBezTo>
                    <a:pt x="12" y="34"/>
                    <a:pt x="19" y="40"/>
                    <a:pt x="27" y="40"/>
                  </a:cubicBezTo>
                  <a:cubicBezTo>
                    <a:pt x="41" y="40"/>
                    <a:pt x="53" y="52"/>
                    <a:pt x="53" y="67"/>
                  </a:cubicBezTo>
                  <a:cubicBezTo>
                    <a:pt x="53" y="81"/>
                    <a:pt x="41" y="93"/>
                    <a:pt x="27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41" name="Group 21">
            <a:extLst>
              <a:ext uri="{FF2B5EF4-FFF2-40B4-BE49-F238E27FC236}">
                <a16:creationId xmlns:a16="http://schemas.microsoft.com/office/drawing/2014/main" id="{DF8633A8-0907-CE44-BEF9-83365247F28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20433" y="3170602"/>
            <a:ext cx="473118" cy="374241"/>
            <a:chOff x="526" y="695"/>
            <a:chExt cx="445" cy="352"/>
          </a:xfrm>
          <a:solidFill>
            <a:schemeClr val="accent1"/>
          </a:solidFill>
        </p:grpSpPr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0AA12124-D907-9A4D-80E8-82D0A9B10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" y="741"/>
              <a:ext cx="382" cy="306"/>
            </a:xfrm>
            <a:custGeom>
              <a:avLst/>
              <a:gdLst>
                <a:gd name="T0" fmla="*/ 243 w 250"/>
                <a:gd name="T1" fmla="*/ 191 h 204"/>
                <a:gd name="T2" fmla="*/ 13 w 250"/>
                <a:gd name="T3" fmla="*/ 191 h 204"/>
                <a:gd name="T4" fmla="*/ 13 w 250"/>
                <a:gd name="T5" fmla="*/ 8 h 204"/>
                <a:gd name="T6" fmla="*/ 7 w 250"/>
                <a:gd name="T7" fmla="*/ 0 h 204"/>
                <a:gd name="T8" fmla="*/ 0 w 250"/>
                <a:gd name="T9" fmla="*/ 8 h 204"/>
                <a:gd name="T10" fmla="*/ 0 w 250"/>
                <a:gd name="T11" fmla="*/ 198 h 204"/>
                <a:gd name="T12" fmla="*/ 7 w 250"/>
                <a:gd name="T13" fmla="*/ 204 h 204"/>
                <a:gd name="T14" fmla="*/ 243 w 250"/>
                <a:gd name="T15" fmla="*/ 204 h 204"/>
                <a:gd name="T16" fmla="*/ 250 w 250"/>
                <a:gd name="T17" fmla="*/ 198 h 204"/>
                <a:gd name="T18" fmla="*/ 243 w 250"/>
                <a:gd name="T19" fmla="*/ 19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0" h="204">
                  <a:moveTo>
                    <a:pt x="243" y="191"/>
                  </a:moveTo>
                  <a:cubicBezTo>
                    <a:pt x="13" y="191"/>
                    <a:pt x="13" y="191"/>
                    <a:pt x="13" y="191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4"/>
                    <a:pt x="10" y="0"/>
                    <a:pt x="7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1"/>
                    <a:pt x="3" y="204"/>
                    <a:pt x="7" y="204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7" y="204"/>
                    <a:pt x="250" y="201"/>
                    <a:pt x="250" y="198"/>
                  </a:cubicBezTo>
                  <a:cubicBezTo>
                    <a:pt x="250" y="194"/>
                    <a:pt x="247" y="191"/>
                    <a:pt x="243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F4562066-1535-0A41-9AF3-02D89DD896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3" y="695"/>
              <a:ext cx="398" cy="284"/>
            </a:xfrm>
            <a:custGeom>
              <a:avLst/>
              <a:gdLst>
                <a:gd name="T0" fmla="*/ 208 w 260"/>
                <a:gd name="T1" fmla="*/ 0 h 190"/>
                <a:gd name="T2" fmla="*/ 157 w 260"/>
                <a:gd name="T3" fmla="*/ 51 h 190"/>
                <a:gd name="T4" fmla="*/ 173 w 260"/>
                <a:gd name="T5" fmla="*/ 89 h 190"/>
                <a:gd name="T6" fmla="*/ 149 w 260"/>
                <a:gd name="T7" fmla="*/ 122 h 190"/>
                <a:gd name="T8" fmla="*/ 139 w 260"/>
                <a:gd name="T9" fmla="*/ 120 h 190"/>
                <a:gd name="T10" fmla="*/ 122 w 260"/>
                <a:gd name="T11" fmla="*/ 126 h 190"/>
                <a:gd name="T12" fmla="*/ 104 w 260"/>
                <a:gd name="T13" fmla="*/ 113 h 190"/>
                <a:gd name="T14" fmla="*/ 106 w 260"/>
                <a:gd name="T15" fmla="*/ 104 h 190"/>
                <a:gd name="T16" fmla="*/ 80 w 260"/>
                <a:gd name="T17" fmla="*/ 78 h 190"/>
                <a:gd name="T18" fmla="*/ 55 w 260"/>
                <a:gd name="T19" fmla="*/ 104 h 190"/>
                <a:gd name="T20" fmla="*/ 59 w 260"/>
                <a:gd name="T21" fmla="*/ 118 h 190"/>
                <a:gd name="T22" fmla="*/ 37 w 260"/>
                <a:gd name="T23" fmla="*/ 141 h 190"/>
                <a:gd name="T24" fmla="*/ 26 w 260"/>
                <a:gd name="T25" fmla="*/ 139 h 190"/>
                <a:gd name="T26" fmla="*/ 0 w 260"/>
                <a:gd name="T27" fmla="*/ 164 h 190"/>
                <a:gd name="T28" fmla="*/ 26 w 260"/>
                <a:gd name="T29" fmla="*/ 190 h 190"/>
                <a:gd name="T30" fmla="*/ 52 w 260"/>
                <a:gd name="T31" fmla="*/ 164 h 190"/>
                <a:gd name="T32" fmla="*/ 47 w 260"/>
                <a:gd name="T33" fmla="*/ 150 h 190"/>
                <a:gd name="T34" fmla="*/ 69 w 260"/>
                <a:gd name="T35" fmla="*/ 127 h 190"/>
                <a:gd name="T36" fmla="*/ 80 w 260"/>
                <a:gd name="T37" fmla="*/ 130 h 190"/>
                <a:gd name="T38" fmla="*/ 97 w 260"/>
                <a:gd name="T39" fmla="*/ 123 h 190"/>
                <a:gd name="T40" fmla="*/ 115 w 260"/>
                <a:gd name="T41" fmla="*/ 137 h 190"/>
                <a:gd name="T42" fmla="*/ 113 w 260"/>
                <a:gd name="T43" fmla="*/ 146 h 190"/>
                <a:gd name="T44" fmla="*/ 139 w 260"/>
                <a:gd name="T45" fmla="*/ 171 h 190"/>
                <a:gd name="T46" fmla="*/ 165 w 260"/>
                <a:gd name="T47" fmla="*/ 146 h 190"/>
                <a:gd name="T48" fmla="*/ 159 w 260"/>
                <a:gd name="T49" fmla="*/ 130 h 190"/>
                <a:gd name="T50" fmla="*/ 183 w 260"/>
                <a:gd name="T51" fmla="*/ 97 h 190"/>
                <a:gd name="T52" fmla="*/ 208 w 260"/>
                <a:gd name="T53" fmla="*/ 103 h 190"/>
                <a:gd name="T54" fmla="*/ 260 w 260"/>
                <a:gd name="T55" fmla="*/ 51 h 190"/>
                <a:gd name="T56" fmla="*/ 208 w 260"/>
                <a:gd name="T57" fmla="*/ 0 h 190"/>
                <a:gd name="T58" fmla="*/ 38 w 260"/>
                <a:gd name="T59" fmla="*/ 164 h 190"/>
                <a:gd name="T60" fmla="*/ 26 w 260"/>
                <a:gd name="T61" fmla="*/ 177 h 190"/>
                <a:gd name="T62" fmla="*/ 13 w 260"/>
                <a:gd name="T63" fmla="*/ 164 h 190"/>
                <a:gd name="T64" fmla="*/ 26 w 260"/>
                <a:gd name="T65" fmla="*/ 152 h 190"/>
                <a:gd name="T66" fmla="*/ 28 w 260"/>
                <a:gd name="T67" fmla="*/ 152 h 190"/>
                <a:gd name="T68" fmla="*/ 37 w 260"/>
                <a:gd name="T69" fmla="*/ 161 h 190"/>
                <a:gd name="T70" fmla="*/ 38 w 260"/>
                <a:gd name="T71" fmla="*/ 164 h 190"/>
                <a:gd name="T72" fmla="*/ 80 w 260"/>
                <a:gd name="T73" fmla="*/ 116 h 190"/>
                <a:gd name="T74" fmla="*/ 78 w 260"/>
                <a:gd name="T75" fmla="*/ 116 h 190"/>
                <a:gd name="T76" fmla="*/ 69 w 260"/>
                <a:gd name="T77" fmla="*/ 107 h 190"/>
                <a:gd name="T78" fmla="*/ 69 w 260"/>
                <a:gd name="T79" fmla="*/ 104 h 190"/>
                <a:gd name="T80" fmla="*/ 80 w 260"/>
                <a:gd name="T81" fmla="*/ 91 h 190"/>
                <a:gd name="T82" fmla="*/ 93 w 260"/>
                <a:gd name="T83" fmla="*/ 104 h 190"/>
                <a:gd name="T84" fmla="*/ 93 w 260"/>
                <a:gd name="T85" fmla="*/ 105 h 190"/>
                <a:gd name="T86" fmla="*/ 85 w 260"/>
                <a:gd name="T87" fmla="*/ 115 h 190"/>
                <a:gd name="T88" fmla="*/ 80 w 260"/>
                <a:gd name="T89" fmla="*/ 116 h 190"/>
                <a:gd name="T90" fmla="*/ 151 w 260"/>
                <a:gd name="T91" fmla="*/ 146 h 190"/>
                <a:gd name="T92" fmla="*/ 139 w 260"/>
                <a:gd name="T93" fmla="*/ 158 h 190"/>
                <a:gd name="T94" fmla="*/ 126 w 260"/>
                <a:gd name="T95" fmla="*/ 146 h 190"/>
                <a:gd name="T96" fmla="*/ 126 w 260"/>
                <a:gd name="T97" fmla="*/ 145 h 190"/>
                <a:gd name="T98" fmla="*/ 134 w 260"/>
                <a:gd name="T99" fmla="*/ 134 h 190"/>
                <a:gd name="T100" fmla="*/ 139 w 260"/>
                <a:gd name="T101" fmla="*/ 133 h 190"/>
                <a:gd name="T102" fmla="*/ 140 w 260"/>
                <a:gd name="T103" fmla="*/ 133 h 190"/>
                <a:gd name="T104" fmla="*/ 151 w 260"/>
                <a:gd name="T105" fmla="*/ 141 h 190"/>
                <a:gd name="T106" fmla="*/ 151 w 260"/>
                <a:gd name="T107" fmla="*/ 146 h 190"/>
                <a:gd name="T108" fmla="*/ 208 w 260"/>
                <a:gd name="T109" fmla="*/ 90 h 190"/>
                <a:gd name="T110" fmla="*/ 191 w 260"/>
                <a:gd name="T111" fmla="*/ 86 h 190"/>
                <a:gd name="T112" fmla="*/ 181 w 260"/>
                <a:gd name="T113" fmla="*/ 78 h 190"/>
                <a:gd name="T114" fmla="*/ 170 w 260"/>
                <a:gd name="T115" fmla="*/ 51 h 190"/>
                <a:gd name="T116" fmla="*/ 208 w 260"/>
                <a:gd name="T117" fmla="*/ 13 h 190"/>
                <a:gd name="T118" fmla="*/ 247 w 260"/>
                <a:gd name="T119" fmla="*/ 51 h 190"/>
                <a:gd name="T120" fmla="*/ 208 w 260"/>
                <a:gd name="T121" fmla="*/ 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0" h="190">
                  <a:moveTo>
                    <a:pt x="208" y="0"/>
                  </a:moveTo>
                  <a:cubicBezTo>
                    <a:pt x="180" y="0"/>
                    <a:pt x="157" y="23"/>
                    <a:pt x="157" y="51"/>
                  </a:cubicBezTo>
                  <a:cubicBezTo>
                    <a:pt x="157" y="66"/>
                    <a:pt x="163" y="80"/>
                    <a:pt x="173" y="89"/>
                  </a:cubicBezTo>
                  <a:cubicBezTo>
                    <a:pt x="149" y="122"/>
                    <a:pt x="149" y="122"/>
                    <a:pt x="149" y="122"/>
                  </a:cubicBezTo>
                  <a:cubicBezTo>
                    <a:pt x="145" y="121"/>
                    <a:pt x="142" y="120"/>
                    <a:pt x="139" y="120"/>
                  </a:cubicBezTo>
                  <a:cubicBezTo>
                    <a:pt x="133" y="120"/>
                    <a:pt x="126" y="122"/>
                    <a:pt x="122" y="126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106" y="110"/>
                    <a:pt x="106" y="107"/>
                    <a:pt x="106" y="104"/>
                  </a:cubicBezTo>
                  <a:cubicBezTo>
                    <a:pt x="106" y="90"/>
                    <a:pt x="94" y="78"/>
                    <a:pt x="80" y="78"/>
                  </a:cubicBezTo>
                  <a:cubicBezTo>
                    <a:pt x="67" y="78"/>
                    <a:pt x="55" y="90"/>
                    <a:pt x="55" y="104"/>
                  </a:cubicBezTo>
                  <a:cubicBezTo>
                    <a:pt x="55" y="109"/>
                    <a:pt x="56" y="114"/>
                    <a:pt x="59" y="118"/>
                  </a:cubicBezTo>
                  <a:cubicBezTo>
                    <a:pt x="37" y="141"/>
                    <a:pt x="37" y="141"/>
                    <a:pt x="37" y="141"/>
                  </a:cubicBezTo>
                  <a:cubicBezTo>
                    <a:pt x="34" y="139"/>
                    <a:pt x="30" y="139"/>
                    <a:pt x="26" y="139"/>
                  </a:cubicBezTo>
                  <a:cubicBezTo>
                    <a:pt x="12" y="139"/>
                    <a:pt x="0" y="150"/>
                    <a:pt x="0" y="164"/>
                  </a:cubicBezTo>
                  <a:cubicBezTo>
                    <a:pt x="0" y="179"/>
                    <a:pt x="12" y="190"/>
                    <a:pt x="26" y="190"/>
                  </a:cubicBezTo>
                  <a:cubicBezTo>
                    <a:pt x="40" y="190"/>
                    <a:pt x="52" y="179"/>
                    <a:pt x="52" y="164"/>
                  </a:cubicBezTo>
                  <a:cubicBezTo>
                    <a:pt x="52" y="159"/>
                    <a:pt x="50" y="155"/>
                    <a:pt x="47" y="150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72" y="129"/>
                    <a:pt x="77" y="130"/>
                    <a:pt x="80" y="130"/>
                  </a:cubicBezTo>
                  <a:cubicBezTo>
                    <a:pt x="86" y="130"/>
                    <a:pt x="93" y="127"/>
                    <a:pt x="97" y="123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4" y="139"/>
                    <a:pt x="113" y="142"/>
                    <a:pt x="113" y="146"/>
                  </a:cubicBezTo>
                  <a:cubicBezTo>
                    <a:pt x="113" y="159"/>
                    <a:pt x="125" y="171"/>
                    <a:pt x="139" y="171"/>
                  </a:cubicBezTo>
                  <a:cubicBezTo>
                    <a:pt x="153" y="171"/>
                    <a:pt x="165" y="159"/>
                    <a:pt x="165" y="146"/>
                  </a:cubicBezTo>
                  <a:cubicBezTo>
                    <a:pt x="165" y="139"/>
                    <a:pt x="162" y="134"/>
                    <a:pt x="159" y="130"/>
                  </a:cubicBezTo>
                  <a:cubicBezTo>
                    <a:pt x="183" y="97"/>
                    <a:pt x="183" y="97"/>
                    <a:pt x="183" y="97"/>
                  </a:cubicBezTo>
                  <a:cubicBezTo>
                    <a:pt x="191" y="101"/>
                    <a:pt x="199" y="103"/>
                    <a:pt x="208" y="103"/>
                  </a:cubicBezTo>
                  <a:cubicBezTo>
                    <a:pt x="237" y="103"/>
                    <a:pt x="260" y="80"/>
                    <a:pt x="260" y="51"/>
                  </a:cubicBezTo>
                  <a:cubicBezTo>
                    <a:pt x="260" y="23"/>
                    <a:pt x="237" y="0"/>
                    <a:pt x="208" y="0"/>
                  </a:cubicBezTo>
                  <a:close/>
                  <a:moveTo>
                    <a:pt x="38" y="164"/>
                  </a:moveTo>
                  <a:cubicBezTo>
                    <a:pt x="38" y="172"/>
                    <a:pt x="33" y="177"/>
                    <a:pt x="26" y="177"/>
                  </a:cubicBezTo>
                  <a:cubicBezTo>
                    <a:pt x="19" y="177"/>
                    <a:pt x="13" y="172"/>
                    <a:pt x="13" y="164"/>
                  </a:cubicBezTo>
                  <a:cubicBezTo>
                    <a:pt x="13" y="157"/>
                    <a:pt x="19" y="152"/>
                    <a:pt x="26" y="152"/>
                  </a:cubicBezTo>
                  <a:cubicBezTo>
                    <a:pt x="27" y="152"/>
                    <a:pt x="28" y="152"/>
                    <a:pt x="28" y="152"/>
                  </a:cubicBezTo>
                  <a:cubicBezTo>
                    <a:pt x="33" y="153"/>
                    <a:pt x="37" y="156"/>
                    <a:pt x="37" y="161"/>
                  </a:cubicBezTo>
                  <a:cubicBezTo>
                    <a:pt x="38" y="162"/>
                    <a:pt x="38" y="164"/>
                    <a:pt x="38" y="164"/>
                  </a:cubicBezTo>
                  <a:close/>
                  <a:moveTo>
                    <a:pt x="80" y="116"/>
                  </a:moveTo>
                  <a:cubicBezTo>
                    <a:pt x="80" y="116"/>
                    <a:pt x="79" y="116"/>
                    <a:pt x="78" y="116"/>
                  </a:cubicBezTo>
                  <a:cubicBezTo>
                    <a:pt x="74" y="115"/>
                    <a:pt x="69" y="112"/>
                    <a:pt x="69" y="107"/>
                  </a:cubicBezTo>
                  <a:cubicBezTo>
                    <a:pt x="69" y="106"/>
                    <a:pt x="69" y="105"/>
                    <a:pt x="69" y="104"/>
                  </a:cubicBezTo>
                  <a:cubicBezTo>
                    <a:pt x="69" y="97"/>
                    <a:pt x="74" y="91"/>
                    <a:pt x="80" y="91"/>
                  </a:cubicBezTo>
                  <a:cubicBezTo>
                    <a:pt x="87" y="91"/>
                    <a:pt x="93" y="97"/>
                    <a:pt x="93" y="104"/>
                  </a:cubicBezTo>
                  <a:cubicBezTo>
                    <a:pt x="93" y="105"/>
                    <a:pt x="93" y="105"/>
                    <a:pt x="93" y="105"/>
                  </a:cubicBezTo>
                  <a:cubicBezTo>
                    <a:pt x="93" y="109"/>
                    <a:pt x="90" y="114"/>
                    <a:pt x="85" y="115"/>
                  </a:cubicBezTo>
                  <a:cubicBezTo>
                    <a:pt x="84" y="116"/>
                    <a:pt x="82" y="116"/>
                    <a:pt x="80" y="116"/>
                  </a:cubicBezTo>
                  <a:close/>
                  <a:moveTo>
                    <a:pt x="151" y="146"/>
                  </a:moveTo>
                  <a:cubicBezTo>
                    <a:pt x="151" y="152"/>
                    <a:pt x="145" y="158"/>
                    <a:pt x="139" y="158"/>
                  </a:cubicBezTo>
                  <a:cubicBezTo>
                    <a:pt x="132" y="158"/>
                    <a:pt x="126" y="152"/>
                    <a:pt x="126" y="146"/>
                  </a:cubicBezTo>
                  <a:cubicBezTo>
                    <a:pt x="126" y="145"/>
                    <a:pt x="126" y="145"/>
                    <a:pt x="126" y="145"/>
                  </a:cubicBezTo>
                  <a:cubicBezTo>
                    <a:pt x="126" y="139"/>
                    <a:pt x="130" y="136"/>
                    <a:pt x="134" y="134"/>
                  </a:cubicBezTo>
                  <a:cubicBezTo>
                    <a:pt x="135" y="133"/>
                    <a:pt x="137" y="133"/>
                    <a:pt x="139" y="133"/>
                  </a:cubicBezTo>
                  <a:cubicBezTo>
                    <a:pt x="140" y="133"/>
                    <a:pt x="140" y="133"/>
                    <a:pt x="140" y="133"/>
                  </a:cubicBezTo>
                  <a:cubicBezTo>
                    <a:pt x="144" y="133"/>
                    <a:pt x="149" y="137"/>
                    <a:pt x="151" y="141"/>
                  </a:cubicBezTo>
                  <a:cubicBezTo>
                    <a:pt x="151" y="142"/>
                    <a:pt x="151" y="144"/>
                    <a:pt x="151" y="146"/>
                  </a:cubicBezTo>
                  <a:close/>
                  <a:moveTo>
                    <a:pt x="208" y="90"/>
                  </a:moveTo>
                  <a:cubicBezTo>
                    <a:pt x="202" y="90"/>
                    <a:pt x="197" y="89"/>
                    <a:pt x="191" y="86"/>
                  </a:cubicBezTo>
                  <a:cubicBezTo>
                    <a:pt x="188" y="84"/>
                    <a:pt x="184" y="82"/>
                    <a:pt x="181" y="78"/>
                  </a:cubicBezTo>
                  <a:cubicBezTo>
                    <a:pt x="175" y="72"/>
                    <a:pt x="170" y="62"/>
                    <a:pt x="170" y="51"/>
                  </a:cubicBezTo>
                  <a:cubicBezTo>
                    <a:pt x="170" y="30"/>
                    <a:pt x="187" y="13"/>
                    <a:pt x="208" y="13"/>
                  </a:cubicBezTo>
                  <a:cubicBezTo>
                    <a:pt x="230" y="13"/>
                    <a:pt x="247" y="30"/>
                    <a:pt x="247" y="51"/>
                  </a:cubicBezTo>
                  <a:cubicBezTo>
                    <a:pt x="247" y="73"/>
                    <a:pt x="230" y="90"/>
                    <a:pt x="208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B9353C7F-D73E-B741-B879-7A160E097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" y="800"/>
              <a:ext cx="17" cy="16"/>
            </a:xfrm>
            <a:custGeom>
              <a:avLst/>
              <a:gdLst>
                <a:gd name="T0" fmla="*/ 0 w 17"/>
                <a:gd name="T1" fmla="*/ 0 h 16"/>
                <a:gd name="T2" fmla="*/ 17 w 17"/>
                <a:gd name="T3" fmla="*/ 0 h 16"/>
                <a:gd name="T4" fmla="*/ 17 w 17"/>
                <a:gd name="T5" fmla="*/ 16 h 16"/>
                <a:gd name="T6" fmla="*/ 0 w 17"/>
                <a:gd name="T7" fmla="*/ 16 h 16"/>
                <a:gd name="T8" fmla="*/ 0 w 17"/>
                <a:gd name="T9" fmla="*/ 0 h 16"/>
                <a:gd name="T10" fmla="*/ 0 w 17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6">
                  <a:moveTo>
                    <a:pt x="0" y="0"/>
                  </a:moveTo>
                  <a:lnTo>
                    <a:pt x="17" y="0"/>
                  </a:lnTo>
                  <a:lnTo>
                    <a:pt x="17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6486A7B7-4FAD-3449-8DAB-F23DCD605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" y="725"/>
              <a:ext cx="65" cy="67"/>
            </a:xfrm>
            <a:custGeom>
              <a:avLst/>
              <a:gdLst>
                <a:gd name="T0" fmla="*/ 21 w 43"/>
                <a:gd name="T1" fmla="*/ 0 h 45"/>
                <a:gd name="T2" fmla="*/ 6 w 43"/>
                <a:gd name="T3" fmla="*/ 6 h 45"/>
                <a:gd name="T4" fmla="*/ 0 w 43"/>
                <a:gd name="T5" fmla="*/ 18 h 45"/>
                <a:gd name="T6" fmla="*/ 10 w 43"/>
                <a:gd name="T7" fmla="*/ 19 h 45"/>
                <a:gd name="T8" fmla="*/ 14 w 43"/>
                <a:gd name="T9" fmla="*/ 12 h 45"/>
                <a:gd name="T10" fmla="*/ 21 w 43"/>
                <a:gd name="T11" fmla="*/ 9 h 45"/>
                <a:gd name="T12" fmla="*/ 28 w 43"/>
                <a:gd name="T13" fmla="*/ 11 h 45"/>
                <a:gd name="T14" fmla="*/ 31 w 43"/>
                <a:gd name="T15" fmla="*/ 17 h 45"/>
                <a:gd name="T16" fmla="*/ 29 w 43"/>
                <a:gd name="T17" fmla="*/ 22 h 45"/>
                <a:gd name="T18" fmla="*/ 24 w 43"/>
                <a:gd name="T19" fmla="*/ 27 h 45"/>
                <a:gd name="T20" fmla="*/ 17 w 43"/>
                <a:gd name="T21" fmla="*/ 35 h 45"/>
                <a:gd name="T22" fmla="*/ 15 w 43"/>
                <a:gd name="T23" fmla="*/ 43 h 45"/>
                <a:gd name="T24" fmla="*/ 16 w 43"/>
                <a:gd name="T25" fmla="*/ 45 h 45"/>
                <a:gd name="T26" fmla="*/ 26 w 43"/>
                <a:gd name="T27" fmla="*/ 45 h 45"/>
                <a:gd name="T28" fmla="*/ 27 w 43"/>
                <a:gd name="T29" fmla="*/ 39 h 45"/>
                <a:gd name="T30" fmla="*/ 31 w 43"/>
                <a:gd name="T31" fmla="*/ 34 h 45"/>
                <a:gd name="T32" fmla="*/ 40 w 43"/>
                <a:gd name="T33" fmla="*/ 25 h 45"/>
                <a:gd name="T34" fmla="*/ 43 w 43"/>
                <a:gd name="T35" fmla="*/ 17 h 45"/>
                <a:gd name="T36" fmla="*/ 36 w 43"/>
                <a:gd name="T37" fmla="*/ 6 h 45"/>
                <a:gd name="T38" fmla="*/ 21 w 43"/>
                <a:gd name="T3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5">
                  <a:moveTo>
                    <a:pt x="21" y="0"/>
                  </a:moveTo>
                  <a:cubicBezTo>
                    <a:pt x="15" y="0"/>
                    <a:pt x="10" y="2"/>
                    <a:pt x="6" y="6"/>
                  </a:cubicBezTo>
                  <a:cubicBezTo>
                    <a:pt x="2" y="9"/>
                    <a:pt x="0" y="13"/>
                    <a:pt x="0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16"/>
                    <a:pt x="12" y="13"/>
                    <a:pt x="14" y="12"/>
                  </a:cubicBezTo>
                  <a:cubicBezTo>
                    <a:pt x="16" y="10"/>
                    <a:pt x="19" y="9"/>
                    <a:pt x="21" y="9"/>
                  </a:cubicBezTo>
                  <a:cubicBezTo>
                    <a:pt x="25" y="9"/>
                    <a:pt x="27" y="10"/>
                    <a:pt x="28" y="11"/>
                  </a:cubicBezTo>
                  <a:cubicBezTo>
                    <a:pt x="30" y="13"/>
                    <a:pt x="31" y="15"/>
                    <a:pt x="31" y="17"/>
                  </a:cubicBezTo>
                  <a:cubicBezTo>
                    <a:pt x="31" y="19"/>
                    <a:pt x="31" y="20"/>
                    <a:pt x="29" y="22"/>
                  </a:cubicBezTo>
                  <a:cubicBezTo>
                    <a:pt x="29" y="23"/>
                    <a:pt x="27" y="25"/>
                    <a:pt x="24" y="27"/>
                  </a:cubicBezTo>
                  <a:cubicBezTo>
                    <a:pt x="20" y="30"/>
                    <a:pt x="19" y="32"/>
                    <a:pt x="17" y="35"/>
                  </a:cubicBezTo>
                  <a:cubicBezTo>
                    <a:pt x="16" y="36"/>
                    <a:pt x="15" y="39"/>
                    <a:pt x="15" y="43"/>
                  </a:cubicBezTo>
                  <a:cubicBezTo>
                    <a:pt x="15" y="43"/>
                    <a:pt x="15" y="44"/>
                    <a:pt x="16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3"/>
                    <a:pt x="26" y="40"/>
                    <a:pt x="27" y="39"/>
                  </a:cubicBezTo>
                  <a:cubicBezTo>
                    <a:pt x="27" y="38"/>
                    <a:pt x="28" y="36"/>
                    <a:pt x="31" y="34"/>
                  </a:cubicBezTo>
                  <a:cubicBezTo>
                    <a:pt x="36" y="30"/>
                    <a:pt x="39" y="27"/>
                    <a:pt x="40" y="25"/>
                  </a:cubicBezTo>
                  <a:cubicBezTo>
                    <a:pt x="42" y="23"/>
                    <a:pt x="43" y="20"/>
                    <a:pt x="43" y="17"/>
                  </a:cubicBezTo>
                  <a:cubicBezTo>
                    <a:pt x="43" y="13"/>
                    <a:pt x="40" y="9"/>
                    <a:pt x="36" y="6"/>
                  </a:cubicBezTo>
                  <a:cubicBezTo>
                    <a:pt x="33" y="2"/>
                    <a:pt x="27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6" name="Group 71">
            <a:extLst>
              <a:ext uri="{FF2B5EF4-FFF2-40B4-BE49-F238E27FC236}">
                <a16:creationId xmlns:a16="http://schemas.microsoft.com/office/drawing/2014/main" id="{812AA5DC-A4DD-534D-91AC-87DD09713D0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67337" y="3111955"/>
            <a:ext cx="516168" cy="491534"/>
            <a:chOff x="6721" y="1874"/>
            <a:chExt cx="440" cy="419"/>
          </a:xfrm>
          <a:solidFill>
            <a:schemeClr val="accent1"/>
          </a:solidFill>
        </p:grpSpPr>
        <p:sp>
          <p:nvSpPr>
            <p:cNvPr id="247" name="Freeform 72">
              <a:extLst>
                <a:ext uri="{FF2B5EF4-FFF2-40B4-BE49-F238E27FC236}">
                  <a16:creationId xmlns:a16="http://schemas.microsoft.com/office/drawing/2014/main" id="{1D7E026E-1643-2347-9166-545F7A08B4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33" y="1952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8" y="0"/>
                    <a:pt x="48" y="10"/>
                    <a:pt x="48" y="24"/>
                  </a:cubicBezTo>
                  <a:cubicBezTo>
                    <a:pt x="48" y="37"/>
                    <a:pt x="38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8" name="Freeform 73">
              <a:extLst>
                <a:ext uri="{FF2B5EF4-FFF2-40B4-BE49-F238E27FC236}">
                  <a16:creationId xmlns:a16="http://schemas.microsoft.com/office/drawing/2014/main" id="{5351C73B-0BA7-0241-A5BE-40597F228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9" y="1898"/>
              <a:ext cx="182" cy="180"/>
            </a:xfrm>
            <a:custGeom>
              <a:avLst/>
              <a:gdLst>
                <a:gd name="T0" fmla="*/ 48 w 119"/>
                <a:gd name="T1" fmla="*/ 120 h 120"/>
                <a:gd name="T2" fmla="*/ 42 w 119"/>
                <a:gd name="T3" fmla="*/ 104 h 120"/>
                <a:gd name="T4" fmla="*/ 22 w 119"/>
                <a:gd name="T5" fmla="*/ 102 h 120"/>
                <a:gd name="T6" fmla="*/ 1 w 119"/>
                <a:gd name="T7" fmla="*/ 79 h 120"/>
                <a:gd name="T8" fmla="*/ 4 w 119"/>
                <a:gd name="T9" fmla="*/ 71 h 120"/>
                <a:gd name="T10" fmla="*/ 11 w 119"/>
                <a:gd name="T11" fmla="*/ 60 h 120"/>
                <a:gd name="T12" fmla="*/ 4 w 119"/>
                <a:gd name="T13" fmla="*/ 48 h 120"/>
                <a:gd name="T14" fmla="*/ 2 w 119"/>
                <a:gd name="T15" fmla="*/ 40 h 120"/>
                <a:gd name="T16" fmla="*/ 22 w 119"/>
                <a:gd name="T17" fmla="*/ 17 h 120"/>
                <a:gd name="T18" fmla="*/ 42 w 119"/>
                <a:gd name="T19" fmla="*/ 15 h 120"/>
                <a:gd name="T20" fmla="*/ 48 w 119"/>
                <a:gd name="T21" fmla="*/ 0 h 120"/>
                <a:gd name="T22" fmla="*/ 78 w 119"/>
                <a:gd name="T23" fmla="*/ 6 h 120"/>
                <a:gd name="T24" fmla="*/ 89 w 119"/>
                <a:gd name="T25" fmla="*/ 22 h 120"/>
                <a:gd name="T26" fmla="*/ 102 w 119"/>
                <a:gd name="T27" fmla="*/ 16 h 120"/>
                <a:gd name="T28" fmla="*/ 117 w 119"/>
                <a:gd name="T29" fmla="*/ 40 h 120"/>
                <a:gd name="T30" fmla="*/ 115 w 119"/>
                <a:gd name="T31" fmla="*/ 48 h 120"/>
                <a:gd name="T32" fmla="*/ 107 w 119"/>
                <a:gd name="T33" fmla="*/ 60 h 120"/>
                <a:gd name="T34" fmla="*/ 115 w 119"/>
                <a:gd name="T35" fmla="*/ 71 h 120"/>
                <a:gd name="T36" fmla="*/ 106 w 119"/>
                <a:gd name="T37" fmla="*/ 100 h 120"/>
                <a:gd name="T38" fmla="*/ 97 w 119"/>
                <a:gd name="T39" fmla="*/ 102 h 120"/>
                <a:gd name="T40" fmla="*/ 78 w 119"/>
                <a:gd name="T41" fmla="*/ 104 h 120"/>
                <a:gd name="T42" fmla="*/ 72 w 119"/>
                <a:gd name="T43" fmla="*/ 120 h 120"/>
                <a:gd name="T44" fmla="*/ 66 w 119"/>
                <a:gd name="T45" fmla="*/ 108 h 120"/>
                <a:gd name="T46" fmla="*/ 71 w 119"/>
                <a:gd name="T47" fmla="*/ 94 h 120"/>
                <a:gd name="T48" fmla="*/ 92 w 119"/>
                <a:gd name="T49" fmla="*/ 85 h 120"/>
                <a:gd name="T50" fmla="*/ 104 w 119"/>
                <a:gd name="T51" fmla="*/ 78 h 120"/>
                <a:gd name="T52" fmla="*/ 95 w 119"/>
                <a:gd name="T53" fmla="*/ 68 h 120"/>
                <a:gd name="T54" fmla="*/ 94 w 119"/>
                <a:gd name="T55" fmla="*/ 51 h 120"/>
                <a:gd name="T56" fmla="*/ 104 w 119"/>
                <a:gd name="T57" fmla="*/ 41 h 120"/>
                <a:gd name="T58" fmla="*/ 92 w 119"/>
                <a:gd name="T59" fmla="*/ 34 h 120"/>
                <a:gd name="T60" fmla="*/ 70 w 119"/>
                <a:gd name="T61" fmla="*/ 25 h 120"/>
                <a:gd name="T62" fmla="*/ 66 w 119"/>
                <a:gd name="T63" fmla="*/ 12 h 120"/>
                <a:gd name="T64" fmla="*/ 54 w 119"/>
                <a:gd name="T65" fmla="*/ 19 h 120"/>
                <a:gd name="T66" fmla="*/ 35 w 119"/>
                <a:gd name="T67" fmla="*/ 33 h 120"/>
                <a:gd name="T68" fmla="*/ 21 w 119"/>
                <a:gd name="T69" fmla="*/ 30 h 120"/>
                <a:gd name="T70" fmla="*/ 22 w 119"/>
                <a:gd name="T71" fmla="*/ 45 h 120"/>
                <a:gd name="T72" fmla="*/ 23 w 119"/>
                <a:gd name="T73" fmla="*/ 60 h 120"/>
                <a:gd name="T74" fmla="*/ 22 w 119"/>
                <a:gd name="T75" fmla="*/ 74 h 120"/>
                <a:gd name="T76" fmla="*/ 21 w 119"/>
                <a:gd name="T77" fmla="*/ 89 h 120"/>
                <a:gd name="T78" fmla="*/ 35 w 119"/>
                <a:gd name="T79" fmla="*/ 86 h 120"/>
                <a:gd name="T80" fmla="*/ 54 w 119"/>
                <a:gd name="T81" fmla="*/ 10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120">
                  <a:moveTo>
                    <a:pt x="72" y="120"/>
                  </a:moveTo>
                  <a:cubicBezTo>
                    <a:pt x="48" y="120"/>
                    <a:pt x="48" y="120"/>
                    <a:pt x="48" y="120"/>
                  </a:cubicBezTo>
                  <a:cubicBezTo>
                    <a:pt x="45" y="120"/>
                    <a:pt x="42" y="117"/>
                    <a:pt x="42" y="114"/>
                  </a:cubicBezTo>
                  <a:cubicBezTo>
                    <a:pt x="42" y="104"/>
                    <a:pt x="42" y="104"/>
                    <a:pt x="42" y="104"/>
                  </a:cubicBezTo>
                  <a:cubicBezTo>
                    <a:pt x="38" y="102"/>
                    <a:pt x="34" y="100"/>
                    <a:pt x="30" y="97"/>
                  </a:cubicBezTo>
                  <a:cubicBezTo>
                    <a:pt x="22" y="102"/>
                    <a:pt x="22" y="102"/>
                    <a:pt x="22" y="102"/>
                  </a:cubicBezTo>
                  <a:cubicBezTo>
                    <a:pt x="19" y="104"/>
                    <a:pt x="15" y="103"/>
                    <a:pt x="13" y="100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78"/>
                    <a:pt x="0" y="76"/>
                    <a:pt x="1" y="75"/>
                  </a:cubicBezTo>
                  <a:cubicBezTo>
                    <a:pt x="1" y="73"/>
                    <a:pt x="2" y="72"/>
                    <a:pt x="4" y="71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64"/>
                    <a:pt x="11" y="62"/>
                    <a:pt x="11" y="60"/>
                  </a:cubicBezTo>
                  <a:cubicBezTo>
                    <a:pt x="11" y="57"/>
                    <a:pt x="12" y="55"/>
                    <a:pt x="12" y="53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7"/>
                    <a:pt x="1" y="46"/>
                    <a:pt x="1" y="44"/>
                  </a:cubicBezTo>
                  <a:cubicBezTo>
                    <a:pt x="1" y="43"/>
                    <a:pt x="1" y="41"/>
                    <a:pt x="2" y="40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6"/>
                    <a:pt x="19" y="15"/>
                    <a:pt x="22" y="17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19"/>
                    <a:pt x="38" y="17"/>
                    <a:pt x="42" y="15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2"/>
                    <a:pt x="45" y="0"/>
                    <a:pt x="48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6" y="0"/>
                    <a:pt x="78" y="2"/>
                    <a:pt x="78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2" y="17"/>
                    <a:pt x="86" y="19"/>
                    <a:pt x="89" y="22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99" y="16"/>
                    <a:pt x="100" y="16"/>
                    <a:pt x="102" y="16"/>
                  </a:cubicBezTo>
                  <a:cubicBezTo>
                    <a:pt x="103" y="17"/>
                    <a:pt x="105" y="18"/>
                    <a:pt x="105" y="19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8" y="41"/>
                    <a:pt x="118" y="43"/>
                    <a:pt x="118" y="44"/>
                  </a:cubicBezTo>
                  <a:cubicBezTo>
                    <a:pt x="118" y="46"/>
                    <a:pt x="117" y="47"/>
                    <a:pt x="115" y="48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7" y="55"/>
                    <a:pt x="107" y="57"/>
                    <a:pt x="107" y="60"/>
                  </a:cubicBezTo>
                  <a:cubicBezTo>
                    <a:pt x="107" y="62"/>
                    <a:pt x="107" y="64"/>
                    <a:pt x="107" y="66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8" y="73"/>
                    <a:pt x="119" y="76"/>
                    <a:pt x="118" y="7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5" y="101"/>
                    <a:pt x="104" y="102"/>
                    <a:pt x="102" y="103"/>
                  </a:cubicBezTo>
                  <a:cubicBezTo>
                    <a:pt x="100" y="103"/>
                    <a:pt x="99" y="103"/>
                    <a:pt x="97" y="102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86" y="100"/>
                    <a:pt x="82" y="102"/>
                    <a:pt x="78" y="10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7"/>
                    <a:pt x="76" y="120"/>
                    <a:pt x="72" y="120"/>
                  </a:cubicBezTo>
                  <a:close/>
                  <a:moveTo>
                    <a:pt x="54" y="108"/>
                  </a:moveTo>
                  <a:cubicBezTo>
                    <a:pt x="66" y="108"/>
                    <a:pt x="66" y="108"/>
                    <a:pt x="66" y="108"/>
                  </a:cubicBezTo>
                  <a:cubicBezTo>
                    <a:pt x="66" y="100"/>
                    <a:pt x="66" y="100"/>
                    <a:pt x="66" y="100"/>
                  </a:cubicBezTo>
                  <a:cubicBezTo>
                    <a:pt x="66" y="97"/>
                    <a:pt x="68" y="95"/>
                    <a:pt x="71" y="94"/>
                  </a:cubicBezTo>
                  <a:cubicBezTo>
                    <a:pt x="76" y="92"/>
                    <a:pt x="81" y="90"/>
                    <a:pt x="85" y="86"/>
                  </a:cubicBezTo>
                  <a:cubicBezTo>
                    <a:pt x="87" y="84"/>
                    <a:pt x="89" y="83"/>
                    <a:pt x="92" y="85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97" y="74"/>
                    <a:pt x="97" y="74"/>
                    <a:pt x="97" y="74"/>
                  </a:cubicBezTo>
                  <a:cubicBezTo>
                    <a:pt x="95" y="73"/>
                    <a:pt x="94" y="70"/>
                    <a:pt x="95" y="68"/>
                  </a:cubicBezTo>
                  <a:cubicBezTo>
                    <a:pt x="95" y="65"/>
                    <a:pt x="95" y="62"/>
                    <a:pt x="95" y="60"/>
                  </a:cubicBezTo>
                  <a:cubicBezTo>
                    <a:pt x="95" y="57"/>
                    <a:pt x="95" y="54"/>
                    <a:pt x="94" y="51"/>
                  </a:cubicBezTo>
                  <a:cubicBezTo>
                    <a:pt x="94" y="49"/>
                    <a:pt x="95" y="46"/>
                    <a:pt x="97" y="4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98" y="30"/>
                    <a:pt x="98" y="30"/>
                    <a:pt x="98" y="30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6"/>
                    <a:pt x="87" y="35"/>
                    <a:pt x="85" y="33"/>
                  </a:cubicBezTo>
                  <a:cubicBezTo>
                    <a:pt x="81" y="30"/>
                    <a:pt x="76" y="27"/>
                    <a:pt x="70" y="25"/>
                  </a:cubicBezTo>
                  <a:cubicBezTo>
                    <a:pt x="68" y="24"/>
                    <a:pt x="66" y="22"/>
                    <a:pt x="66" y="19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22"/>
                    <a:pt x="53" y="24"/>
                    <a:pt x="50" y="25"/>
                  </a:cubicBezTo>
                  <a:cubicBezTo>
                    <a:pt x="44" y="27"/>
                    <a:pt x="39" y="30"/>
                    <a:pt x="35" y="33"/>
                  </a:cubicBezTo>
                  <a:cubicBezTo>
                    <a:pt x="33" y="35"/>
                    <a:pt x="30" y="36"/>
                    <a:pt x="28" y="34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4" y="46"/>
                    <a:pt x="25" y="49"/>
                    <a:pt x="25" y="51"/>
                  </a:cubicBezTo>
                  <a:cubicBezTo>
                    <a:pt x="24" y="54"/>
                    <a:pt x="23" y="57"/>
                    <a:pt x="23" y="60"/>
                  </a:cubicBezTo>
                  <a:cubicBezTo>
                    <a:pt x="23" y="62"/>
                    <a:pt x="24" y="65"/>
                    <a:pt x="24" y="68"/>
                  </a:cubicBezTo>
                  <a:cubicBezTo>
                    <a:pt x="25" y="70"/>
                    <a:pt x="24" y="73"/>
                    <a:pt x="22" y="74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30" y="84"/>
                    <a:pt x="33" y="84"/>
                    <a:pt x="35" y="86"/>
                  </a:cubicBezTo>
                  <a:cubicBezTo>
                    <a:pt x="39" y="89"/>
                    <a:pt x="44" y="92"/>
                    <a:pt x="50" y="94"/>
                  </a:cubicBezTo>
                  <a:cubicBezTo>
                    <a:pt x="53" y="95"/>
                    <a:pt x="54" y="97"/>
                    <a:pt x="54" y="100"/>
                  </a:cubicBezTo>
                  <a:lnTo>
                    <a:pt x="5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9" name="Freeform 74">
              <a:extLst>
                <a:ext uri="{FF2B5EF4-FFF2-40B4-BE49-F238E27FC236}">
                  <a16:creationId xmlns:a16="http://schemas.microsoft.com/office/drawing/2014/main" id="{D0E469F3-B678-D945-AFB3-6BFFD229CA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76" y="2095"/>
              <a:ext cx="330" cy="198"/>
            </a:xfrm>
            <a:custGeom>
              <a:avLst/>
              <a:gdLst>
                <a:gd name="T0" fmla="*/ 210 w 216"/>
                <a:gd name="T1" fmla="*/ 132 h 132"/>
                <a:gd name="T2" fmla="*/ 6 w 216"/>
                <a:gd name="T3" fmla="*/ 132 h 132"/>
                <a:gd name="T4" fmla="*/ 0 w 216"/>
                <a:gd name="T5" fmla="*/ 126 h 132"/>
                <a:gd name="T6" fmla="*/ 0 w 216"/>
                <a:gd name="T7" fmla="*/ 6 h 132"/>
                <a:gd name="T8" fmla="*/ 6 w 216"/>
                <a:gd name="T9" fmla="*/ 0 h 132"/>
                <a:gd name="T10" fmla="*/ 210 w 216"/>
                <a:gd name="T11" fmla="*/ 0 h 132"/>
                <a:gd name="T12" fmla="*/ 216 w 216"/>
                <a:gd name="T13" fmla="*/ 6 h 132"/>
                <a:gd name="T14" fmla="*/ 216 w 216"/>
                <a:gd name="T15" fmla="*/ 126 h 132"/>
                <a:gd name="T16" fmla="*/ 210 w 216"/>
                <a:gd name="T17" fmla="*/ 132 h 132"/>
                <a:gd name="T18" fmla="*/ 12 w 216"/>
                <a:gd name="T19" fmla="*/ 120 h 132"/>
                <a:gd name="T20" fmla="*/ 204 w 216"/>
                <a:gd name="T21" fmla="*/ 120 h 132"/>
                <a:gd name="T22" fmla="*/ 204 w 216"/>
                <a:gd name="T23" fmla="*/ 12 h 132"/>
                <a:gd name="T24" fmla="*/ 12 w 216"/>
                <a:gd name="T25" fmla="*/ 12 h 132"/>
                <a:gd name="T26" fmla="*/ 12 w 216"/>
                <a:gd name="T27" fmla="*/ 1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6" h="132">
                  <a:moveTo>
                    <a:pt x="210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3" y="132"/>
                    <a:pt x="0" y="129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4" y="0"/>
                    <a:pt x="216" y="2"/>
                    <a:pt x="216" y="6"/>
                  </a:cubicBezTo>
                  <a:cubicBezTo>
                    <a:pt x="216" y="126"/>
                    <a:pt x="216" y="126"/>
                    <a:pt x="216" y="126"/>
                  </a:cubicBezTo>
                  <a:cubicBezTo>
                    <a:pt x="216" y="129"/>
                    <a:pt x="214" y="132"/>
                    <a:pt x="210" y="132"/>
                  </a:cubicBezTo>
                  <a:close/>
                  <a:moveTo>
                    <a:pt x="12" y="120"/>
                  </a:moveTo>
                  <a:cubicBezTo>
                    <a:pt x="204" y="120"/>
                    <a:pt x="204" y="120"/>
                    <a:pt x="204" y="120"/>
                  </a:cubicBezTo>
                  <a:cubicBezTo>
                    <a:pt x="204" y="12"/>
                    <a:pt x="204" y="12"/>
                    <a:pt x="204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0" name="Freeform 75">
              <a:extLst>
                <a:ext uri="{FF2B5EF4-FFF2-40B4-BE49-F238E27FC236}">
                  <a16:creationId xmlns:a16="http://schemas.microsoft.com/office/drawing/2014/main" id="{B77FEEF7-7A7C-6643-BD56-5BEB58280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6" y="2049"/>
              <a:ext cx="330" cy="64"/>
            </a:xfrm>
            <a:custGeom>
              <a:avLst/>
              <a:gdLst>
                <a:gd name="T0" fmla="*/ 210 w 216"/>
                <a:gd name="T1" fmla="*/ 43 h 43"/>
                <a:gd name="T2" fmla="*/ 6 w 216"/>
                <a:gd name="T3" fmla="*/ 43 h 43"/>
                <a:gd name="T4" fmla="*/ 1 w 216"/>
                <a:gd name="T5" fmla="*/ 40 h 43"/>
                <a:gd name="T6" fmla="*/ 1 w 216"/>
                <a:gd name="T7" fmla="*/ 35 h 43"/>
                <a:gd name="T8" fmla="*/ 11 w 216"/>
                <a:gd name="T9" fmla="*/ 5 h 43"/>
                <a:gd name="T10" fmla="*/ 18 w 216"/>
                <a:gd name="T11" fmla="*/ 1 h 43"/>
                <a:gd name="T12" fmla="*/ 22 w 216"/>
                <a:gd name="T13" fmla="*/ 8 h 43"/>
                <a:gd name="T14" fmla="*/ 15 w 216"/>
                <a:gd name="T15" fmla="*/ 31 h 43"/>
                <a:gd name="T16" fmla="*/ 210 w 216"/>
                <a:gd name="T17" fmla="*/ 31 h 43"/>
                <a:gd name="T18" fmla="*/ 216 w 216"/>
                <a:gd name="T19" fmla="*/ 37 h 43"/>
                <a:gd name="T20" fmla="*/ 210 w 216"/>
                <a:gd name="T2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6" h="43">
                  <a:moveTo>
                    <a:pt x="210" y="43"/>
                  </a:moveTo>
                  <a:cubicBezTo>
                    <a:pt x="6" y="43"/>
                    <a:pt x="6" y="43"/>
                    <a:pt x="6" y="43"/>
                  </a:cubicBezTo>
                  <a:cubicBezTo>
                    <a:pt x="4" y="43"/>
                    <a:pt x="3" y="42"/>
                    <a:pt x="1" y="40"/>
                  </a:cubicBezTo>
                  <a:cubicBezTo>
                    <a:pt x="0" y="38"/>
                    <a:pt x="0" y="36"/>
                    <a:pt x="1" y="3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2"/>
                    <a:pt x="15" y="0"/>
                    <a:pt x="18" y="1"/>
                  </a:cubicBezTo>
                  <a:cubicBezTo>
                    <a:pt x="21" y="2"/>
                    <a:pt x="23" y="5"/>
                    <a:pt x="22" y="8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210" y="31"/>
                    <a:pt x="210" y="31"/>
                    <a:pt x="210" y="31"/>
                  </a:cubicBezTo>
                  <a:cubicBezTo>
                    <a:pt x="214" y="31"/>
                    <a:pt x="216" y="33"/>
                    <a:pt x="216" y="37"/>
                  </a:cubicBezTo>
                  <a:cubicBezTo>
                    <a:pt x="216" y="40"/>
                    <a:pt x="214" y="43"/>
                    <a:pt x="21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1" name="Freeform 76">
              <a:extLst>
                <a:ext uri="{FF2B5EF4-FFF2-40B4-BE49-F238E27FC236}">
                  <a16:creationId xmlns:a16="http://schemas.microsoft.com/office/drawing/2014/main" id="{3B035025-AC90-7E49-BF74-FB46A87DC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" y="1988"/>
              <a:ext cx="72" cy="18"/>
            </a:xfrm>
            <a:custGeom>
              <a:avLst/>
              <a:gdLst>
                <a:gd name="T0" fmla="*/ 41 w 47"/>
                <a:gd name="T1" fmla="*/ 12 h 12"/>
                <a:gd name="T2" fmla="*/ 6 w 47"/>
                <a:gd name="T3" fmla="*/ 12 h 12"/>
                <a:gd name="T4" fmla="*/ 0 w 47"/>
                <a:gd name="T5" fmla="*/ 6 h 12"/>
                <a:gd name="T6" fmla="*/ 6 w 47"/>
                <a:gd name="T7" fmla="*/ 0 h 12"/>
                <a:gd name="T8" fmla="*/ 41 w 47"/>
                <a:gd name="T9" fmla="*/ 0 h 12"/>
                <a:gd name="T10" fmla="*/ 47 w 47"/>
                <a:gd name="T11" fmla="*/ 6 h 12"/>
                <a:gd name="T12" fmla="*/ 41 w 4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12">
                  <a:moveTo>
                    <a:pt x="4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5" y="0"/>
                    <a:pt x="47" y="2"/>
                    <a:pt x="47" y="6"/>
                  </a:cubicBezTo>
                  <a:cubicBezTo>
                    <a:pt x="47" y="9"/>
                    <a:pt x="45" y="12"/>
                    <a:pt x="4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2" name="Freeform 77">
              <a:extLst>
                <a:ext uri="{FF2B5EF4-FFF2-40B4-BE49-F238E27FC236}">
                  <a16:creationId xmlns:a16="http://schemas.microsoft.com/office/drawing/2014/main" id="{4B9EEDFD-B5F6-5942-AA55-8425057F8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6" y="1995"/>
              <a:ext cx="78" cy="77"/>
            </a:xfrm>
            <a:custGeom>
              <a:avLst/>
              <a:gdLst>
                <a:gd name="T0" fmla="*/ 44 w 51"/>
                <a:gd name="T1" fmla="*/ 51 h 51"/>
                <a:gd name="T2" fmla="*/ 40 w 51"/>
                <a:gd name="T3" fmla="*/ 49 h 51"/>
                <a:gd name="T4" fmla="*/ 2 w 51"/>
                <a:gd name="T5" fmla="*/ 11 h 51"/>
                <a:gd name="T6" fmla="*/ 2 w 51"/>
                <a:gd name="T7" fmla="*/ 2 h 51"/>
                <a:gd name="T8" fmla="*/ 11 w 51"/>
                <a:gd name="T9" fmla="*/ 2 h 51"/>
                <a:gd name="T10" fmla="*/ 48 w 51"/>
                <a:gd name="T11" fmla="*/ 40 h 51"/>
                <a:gd name="T12" fmla="*/ 48 w 51"/>
                <a:gd name="T13" fmla="*/ 49 h 51"/>
                <a:gd name="T14" fmla="*/ 44 w 51"/>
                <a:gd name="T1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1">
                  <a:moveTo>
                    <a:pt x="44" y="51"/>
                  </a:moveTo>
                  <a:cubicBezTo>
                    <a:pt x="43" y="51"/>
                    <a:pt x="41" y="50"/>
                    <a:pt x="40" y="49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2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51" y="43"/>
                    <a:pt x="51" y="47"/>
                    <a:pt x="48" y="49"/>
                  </a:cubicBezTo>
                  <a:cubicBezTo>
                    <a:pt x="47" y="50"/>
                    <a:pt x="46" y="51"/>
                    <a:pt x="4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3" name="Freeform 78">
              <a:extLst>
                <a:ext uri="{FF2B5EF4-FFF2-40B4-BE49-F238E27FC236}">
                  <a16:creationId xmlns:a16="http://schemas.microsoft.com/office/drawing/2014/main" id="{8B50B4AE-2180-ED47-B4DC-A8F6FCB2FD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21" y="1874"/>
              <a:ext cx="165" cy="162"/>
            </a:xfrm>
            <a:custGeom>
              <a:avLst/>
              <a:gdLst>
                <a:gd name="T0" fmla="*/ 54 w 108"/>
                <a:gd name="T1" fmla="*/ 108 h 108"/>
                <a:gd name="T2" fmla="*/ 0 w 108"/>
                <a:gd name="T3" fmla="*/ 54 h 108"/>
                <a:gd name="T4" fmla="*/ 54 w 108"/>
                <a:gd name="T5" fmla="*/ 0 h 108"/>
                <a:gd name="T6" fmla="*/ 108 w 108"/>
                <a:gd name="T7" fmla="*/ 54 h 108"/>
                <a:gd name="T8" fmla="*/ 54 w 108"/>
                <a:gd name="T9" fmla="*/ 108 h 108"/>
                <a:gd name="T10" fmla="*/ 54 w 108"/>
                <a:gd name="T11" fmla="*/ 12 h 108"/>
                <a:gd name="T12" fmla="*/ 12 w 108"/>
                <a:gd name="T13" fmla="*/ 54 h 108"/>
                <a:gd name="T14" fmla="*/ 54 w 108"/>
                <a:gd name="T15" fmla="*/ 96 h 108"/>
                <a:gd name="T16" fmla="*/ 96 w 108"/>
                <a:gd name="T17" fmla="*/ 54 h 108"/>
                <a:gd name="T18" fmla="*/ 54 w 108"/>
                <a:gd name="T19" fmla="*/ 1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8">
                  <a:moveTo>
                    <a:pt x="54" y="108"/>
                  </a:moveTo>
                  <a:cubicBezTo>
                    <a:pt x="25" y="108"/>
                    <a:pt x="0" y="84"/>
                    <a:pt x="0" y="54"/>
                  </a:cubicBezTo>
                  <a:cubicBezTo>
                    <a:pt x="0" y="24"/>
                    <a:pt x="25" y="0"/>
                    <a:pt x="54" y="0"/>
                  </a:cubicBezTo>
                  <a:cubicBezTo>
                    <a:pt x="84" y="0"/>
                    <a:pt x="108" y="24"/>
                    <a:pt x="108" y="54"/>
                  </a:cubicBezTo>
                  <a:cubicBezTo>
                    <a:pt x="108" y="84"/>
                    <a:pt x="84" y="108"/>
                    <a:pt x="54" y="108"/>
                  </a:cubicBezTo>
                  <a:close/>
                  <a:moveTo>
                    <a:pt x="54" y="12"/>
                  </a:moveTo>
                  <a:cubicBezTo>
                    <a:pt x="31" y="12"/>
                    <a:pt x="12" y="31"/>
                    <a:pt x="12" y="54"/>
                  </a:cubicBezTo>
                  <a:cubicBezTo>
                    <a:pt x="12" y="77"/>
                    <a:pt x="31" y="96"/>
                    <a:pt x="54" y="96"/>
                  </a:cubicBezTo>
                  <a:cubicBezTo>
                    <a:pt x="78" y="96"/>
                    <a:pt x="96" y="77"/>
                    <a:pt x="96" y="54"/>
                  </a:cubicBezTo>
                  <a:cubicBezTo>
                    <a:pt x="96" y="31"/>
                    <a:pt x="7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4" name="Freeform 79">
              <a:extLst>
                <a:ext uri="{FF2B5EF4-FFF2-40B4-BE49-F238E27FC236}">
                  <a16:creationId xmlns:a16="http://schemas.microsoft.com/office/drawing/2014/main" id="{3D3213DB-D615-0D43-8639-180B31371C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1" y="2203"/>
              <a:ext cx="128" cy="54"/>
            </a:xfrm>
            <a:custGeom>
              <a:avLst/>
              <a:gdLst>
                <a:gd name="T0" fmla="*/ 78 w 84"/>
                <a:gd name="T1" fmla="*/ 36 h 36"/>
                <a:gd name="T2" fmla="*/ 6 w 84"/>
                <a:gd name="T3" fmla="*/ 36 h 36"/>
                <a:gd name="T4" fmla="*/ 0 w 84"/>
                <a:gd name="T5" fmla="*/ 30 h 36"/>
                <a:gd name="T6" fmla="*/ 0 w 84"/>
                <a:gd name="T7" fmla="*/ 6 h 36"/>
                <a:gd name="T8" fmla="*/ 6 w 84"/>
                <a:gd name="T9" fmla="*/ 0 h 36"/>
                <a:gd name="T10" fmla="*/ 78 w 84"/>
                <a:gd name="T11" fmla="*/ 0 h 36"/>
                <a:gd name="T12" fmla="*/ 84 w 84"/>
                <a:gd name="T13" fmla="*/ 6 h 36"/>
                <a:gd name="T14" fmla="*/ 84 w 84"/>
                <a:gd name="T15" fmla="*/ 30 h 36"/>
                <a:gd name="T16" fmla="*/ 78 w 84"/>
                <a:gd name="T17" fmla="*/ 36 h 36"/>
                <a:gd name="T18" fmla="*/ 12 w 84"/>
                <a:gd name="T19" fmla="*/ 24 h 36"/>
                <a:gd name="T20" fmla="*/ 72 w 84"/>
                <a:gd name="T21" fmla="*/ 24 h 36"/>
                <a:gd name="T22" fmla="*/ 72 w 84"/>
                <a:gd name="T23" fmla="*/ 12 h 36"/>
                <a:gd name="T24" fmla="*/ 12 w 84"/>
                <a:gd name="T25" fmla="*/ 12 h 36"/>
                <a:gd name="T26" fmla="*/ 12 w 84"/>
                <a:gd name="T27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36">
                  <a:moveTo>
                    <a:pt x="78" y="36"/>
                  </a:moveTo>
                  <a:cubicBezTo>
                    <a:pt x="6" y="36"/>
                    <a:pt x="6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4" y="2"/>
                    <a:pt x="84" y="6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4" y="33"/>
                    <a:pt x="82" y="36"/>
                    <a:pt x="78" y="36"/>
                  </a:cubicBezTo>
                  <a:close/>
                  <a:moveTo>
                    <a:pt x="12" y="24"/>
                  </a:moveTo>
                  <a:cubicBezTo>
                    <a:pt x="72" y="24"/>
                    <a:pt x="72" y="24"/>
                    <a:pt x="72" y="24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55" name="Group 83">
            <a:extLst>
              <a:ext uri="{FF2B5EF4-FFF2-40B4-BE49-F238E27FC236}">
                <a16:creationId xmlns:a16="http://schemas.microsoft.com/office/drawing/2014/main" id="{55833B4A-F17D-B241-A9BA-CAA65D15AF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62737" y="4307059"/>
            <a:ext cx="513716" cy="502040"/>
            <a:chOff x="2584" y="1926"/>
            <a:chExt cx="440" cy="430"/>
          </a:xfrm>
          <a:solidFill>
            <a:schemeClr val="accent1"/>
          </a:solidFill>
        </p:grpSpPr>
        <p:sp>
          <p:nvSpPr>
            <p:cNvPr id="256" name="Freeform 84">
              <a:extLst>
                <a:ext uri="{FF2B5EF4-FFF2-40B4-BE49-F238E27FC236}">
                  <a16:creationId xmlns:a16="http://schemas.microsoft.com/office/drawing/2014/main" id="{62D09E4A-E7E8-5A4A-85DE-1B4599C0D0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9" y="2033"/>
              <a:ext cx="165" cy="162"/>
            </a:xfrm>
            <a:custGeom>
              <a:avLst/>
              <a:gdLst>
                <a:gd name="T0" fmla="*/ 54 w 108"/>
                <a:gd name="T1" fmla="*/ 108 h 108"/>
                <a:gd name="T2" fmla="*/ 0 w 108"/>
                <a:gd name="T3" fmla="*/ 54 h 108"/>
                <a:gd name="T4" fmla="*/ 54 w 108"/>
                <a:gd name="T5" fmla="*/ 0 h 108"/>
                <a:gd name="T6" fmla="*/ 108 w 108"/>
                <a:gd name="T7" fmla="*/ 54 h 108"/>
                <a:gd name="T8" fmla="*/ 54 w 108"/>
                <a:gd name="T9" fmla="*/ 108 h 108"/>
                <a:gd name="T10" fmla="*/ 54 w 108"/>
                <a:gd name="T11" fmla="*/ 12 h 108"/>
                <a:gd name="T12" fmla="*/ 12 w 108"/>
                <a:gd name="T13" fmla="*/ 54 h 108"/>
                <a:gd name="T14" fmla="*/ 54 w 108"/>
                <a:gd name="T15" fmla="*/ 96 h 108"/>
                <a:gd name="T16" fmla="*/ 96 w 108"/>
                <a:gd name="T17" fmla="*/ 54 h 108"/>
                <a:gd name="T18" fmla="*/ 54 w 108"/>
                <a:gd name="T19" fmla="*/ 1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8">
                  <a:moveTo>
                    <a:pt x="54" y="108"/>
                  </a:moveTo>
                  <a:cubicBezTo>
                    <a:pt x="24" y="108"/>
                    <a:pt x="0" y="84"/>
                    <a:pt x="0" y="54"/>
                  </a:cubicBezTo>
                  <a:cubicBezTo>
                    <a:pt x="0" y="24"/>
                    <a:pt x="24" y="0"/>
                    <a:pt x="54" y="0"/>
                  </a:cubicBezTo>
                  <a:cubicBezTo>
                    <a:pt x="84" y="0"/>
                    <a:pt x="108" y="24"/>
                    <a:pt x="108" y="54"/>
                  </a:cubicBezTo>
                  <a:cubicBezTo>
                    <a:pt x="108" y="84"/>
                    <a:pt x="84" y="108"/>
                    <a:pt x="54" y="108"/>
                  </a:cubicBezTo>
                  <a:close/>
                  <a:moveTo>
                    <a:pt x="54" y="12"/>
                  </a:moveTo>
                  <a:cubicBezTo>
                    <a:pt x="31" y="12"/>
                    <a:pt x="12" y="31"/>
                    <a:pt x="12" y="54"/>
                  </a:cubicBezTo>
                  <a:cubicBezTo>
                    <a:pt x="12" y="77"/>
                    <a:pt x="31" y="96"/>
                    <a:pt x="54" y="96"/>
                  </a:cubicBezTo>
                  <a:cubicBezTo>
                    <a:pt x="77" y="96"/>
                    <a:pt x="96" y="77"/>
                    <a:pt x="96" y="54"/>
                  </a:cubicBezTo>
                  <a:cubicBezTo>
                    <a:pt x="96" y="31"/>
                    <a:pt x="77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7" name="Freeform 85">
              <a:extLst>
                <a:ext uri="{FF2B5EF4-FFF2-40B4-BE49-F238E27FC236}">
                  <a16:creationId xmlns:a16="http://schemas.microsoft.com/office/drawing/2014/main" id="{B59559F8-B7D8-E64A-9FF8-99BE86B671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4" y="1989"/>
              <a:ext cx="73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8" name="Freeform 86">
              <a:extLst>
                <a:ext uri="{FF2B5EF4-FFF2-40B4-BE49-F238E27FC236}">
                  <a16:creationId xmlns:a16="http://schemas.microsoft.com/office/drawing/2014/main" id="{CB47EC8D-F2B8-9F4C-B06A-5E3E2F46DB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1" y="1926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9" name="Freeform 87">
              <a:extLst>
                <a:ext uri="{FF2B5EF4-FFF2-40B4-BE49-F238E27FC236}">
                  <a16:creationId xmlns:a16="http://schemas.microsoft.com/office/drawing/2014/main" id="{DFF5E73F-F4A1-184B-8EF1-E99450FD4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4" y="2284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0" name="Freeform 88">
              <a:extLst>
                <a:ext uri="{FF2B5EF4-FFF2-40B4-BE49-F238E27FC236}">
                  <a16:creationId xmlns:a16="http://schemas.microsoft.com/office/drawing/2014/main" id="{4315EC7A-FDF7-B047-92A8-C59FD41F2A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95" y="2284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1" name="Freeform 89">
              <a:extLst>
                <a:ext uri="{FF2B5EF4-FFF2-40B4-BE49-F238E27FC236}">
                  <a16:creationId xmlns:a16="http://schemas.microsoft.com/office/drawing/2014/main" id="{5CFD3D7D-9ADA-AA40-8FB5-1D7E3F968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4" y="2159"/>
              <a:ext cx="152" cy="149"/>
            </a:xfrm>
            <a:custGeom>
              <a:avLst/>
              <a:gdLst>
                <a:gd name="T0" fmla="*/ 12 w 152"/>
                <a:gd name="T1" fmla="*/ 149 h 149"/>
                <a:gd name="T2" fmla="*/ 0 w 152"/>
                <a:gd name="T3" fmla="*/ 136 h 149"/>
                <a:gd name="T4" fmla="*/ 139 w 152"/>
                <a:gd name="T5" fmla="*/ 0 h 149"/>
                <a:gd name="T6" fmla="*/ 152 w 152"/>
                <a:gd name="T7" fmla="*/ 13 h 149"/>
                <a:gd name="T8" fmla="*/ 12 w 152"/>
                <a:gd name="T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49">
                  <a:moveTo>
                    <a:pt x="12" y="149"/>
                  </a:moveTo>
                  <a:lnTo>
                    <a:pt x="0" y="136"/>
                  </a:lnTo>
                  <a:lnTo>
                    <a:pt x="139" y="0"/>
                  </a:lnTo>
                  <a:lnTo>
                    <a:pt x="152" y="13"/>
                  </a:lnTo>
                  <a:lnTo>
                    <a:pt x="12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2" name="Freeform 90">
              <a:extLst>
                <a:ext uri="{FF2B5EF4-FFF2-40B4-BE49-F238E27FC236}">
                  <a16:creationId xmlns:a16="http://schemas.microsoft.com/office/drawing/2014/main" id="{BC3144C7-6411-9D4D-B367-CCFF229DB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7" y="1975"/>
              <a:ext cx="98" cy="96"/>
            </a:xfrm>
            <a:custGeom>
              <a:avLst/>
              <a:gdLst>
                <a:gd name="T0" fmla="*/ 13 w 98"/>
                <a:gd name="T1" fmla="*/ 96 h 96"/>
                <a:gd name="T2" fmla="*/ 0 w 98"/>
                <a:gd name="T3" fmla="*/ 82 h 96"/>
                <a:gd name="T4" fmla="*/ 84 w 98"/>
                <a:gd name="T5" fmla="*/ 0 h 96"/>
                <a:gd name="T6" fmla="*/ 98 w 98"/>
                <a:gd name="T7" fmla="*/ 12 h 96"/>
                <a:gd name="T8" fmla="*/ 13 w 98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6">
                  <a:moveTo>
                    <a:pt x="13" y="96"/>
                  </a:moveTo>
                  <a:lnTo>
                    <a:pt x="0" y="82"/>
                  </a:lnTo>
                  <a:lnTo>
                    <a:pt x="84" y="0"/>
                  </a:lnTo>
                  <a:lnTo>
                    <a:pt x="98" y="12"/>
                  </a:lnTo>
                  <a:lnTo>
                    <a:pt x="13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3" name="Freeform 91">
              <a:extLst>
                <a:ext uri="{FF2B5EF4-FFF2-40B4-BE49-F238E27FC236}">
                  <a16:creationId xmlns:a16="http://schemas.microsoft.com/office/drawing/2014/main" id="{6E2C42D8-3319-674B-8133-E01915A2D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" y="2029"/>
              <a:ext cx="125" cy="66"/>
            </a:xfrm>
            <a:custGeom>
              <a:avLst/>
              <a:gdLst>
                <a:gd name="T0" fmla="*/ 119 w 125"/>
                <a:gd name="T1" fmla="*/ 66 h 66"/>
                <a:gd name="T2" fmla="*/ 0 w 125"/>
                <a:gd name="T3" fmla="*/ 16 h 66"/>
                <a:gd name="T4" fmla="*/ 7 w 125"/>
                <a:gd name="T5" fmla="*/ 0 h 66"/>
                <a:gd name="T6" fmla="*/ 125 w 125"/>
                <a:gd name="T7" fmla="*/ 49 h 66"/>
                <a:gd name="T8" fmla="*/ 119 w 125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66">
                  <a:moveTo>
                    <a:pt x="119" y="66"/>
                  </a:moveTo>
                  <a:lnTo>
                    <a:pt x="0" y="16"/>
                  </a:lnTo>
                  <a:lnTo>
                    <a:pt x="7" y="0"/>
                  </a:lnTo>
                  <a:lnTo>
                    <a:pt x="125" y="49"/>
                  </a:lnTo>
                  <a:lnTo>
                    <a:pt x="11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4" name="Freeform 92">
              <a:extLst>
                <a:ext uri="{FF2B5EF4-FFF2-40B4-BE49-F238E27FC236}">
                  <a16:creationId xmlns:a16="http://schemas.microsoft.com/office/drawing/2014/main" id="{8081C512-E672-CD44-BBE3-358BA6E0D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1" y="2142"/>
              <a:ext cx="74" cy="44"/>
            </a:xfrm>
            <a:custGeom>
              <a:avLst/>
              <a:gdLst>
                <a:gd name="T0" fmla="*/ 66 w 74"/>
                <a:gd name="T1" fmla="*/ 44 h 44"/>
                <a:gd name="T2" fmla="*/ 0 w 74"/>
                <a:gd name="T3" fmla="*/ 17 h 44"/>
                <a:gd name="T4" fmla="*/ 8 w 74"/>
                <a:gd name="T5" fmla="*/ 0 h 44"/>
                <a:gd name="T6" fmla="*/ 74 w 74"/>
                <a:gd name="T7" fmla="*/ 27 h 44"/>
                <a:gd name="T8" fmla="*/ 66 w 74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44">
                  <a:moveTo>
                    <a:pt x="66" y="44"/>
                  </a:moveTo>
                  <a:lnTo>
                    <a:pt x="0" y="17"/>
                  </a:lnTo>
                  <a:lnTo>
                    <a:pt x="8" y="0"/>
                  </a:lnTo>
                  <a:lnTo>
                    <a:pt x="74" y="27"/>
                  </a:lnTo>
                  <a:lnTo>
                    <a:pt x="66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5" name="Rectangle 93">
              <a:extLst>
                <a:ext uri="{FF2B5EF4-FFF2-40B4-BE49-F238E27FC236}">
                  <a16:creationId xmlns:a16="http://schemas.microsoft.com/office/drawing/2014/main" id="{55AC4F32-9438-A14E-8D3B-30633B195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2" y="2186"/>
              <a:ext cx="19" cy="10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6" name="Freeform 94">
              <a:extLst>
                <a:ext uri="{FF2B5EF4-FFF2-40B4-BE49-F238E27FC236}">
                  <a16:creationId xmlns:a16="http://schemas.microsoft.com/office/drawing/2014/main" id="{B353D0A6-EF38-0447-A7B3-679682F678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1" y="2150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67" name="Group 59">
            <a:extLst>
              <a:ext uri="{FF2B5EF4-FFF2-40B4-BE49-F238E27FC236}">
                <a16:creationId xmlns:a16="http://schemas.microsoft.com/office/drawing/2014/main" id="{EF54C6A6-4BD1-DD43-B133-D4D226C9EE9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31257" y="4307059"/>
            <a:ext cx="493868" cy="502040"/>
            <a:chOff x="5696" y="644"/>
            <a:chExt cx="423" cy="430"/>
          </a:xfrm>
          <a:solidFill>
            <a:schemeClr val="accent1"/>
          </a:solidFill>
        </p:grpSpPr>
        <p:sp>
          <p:nvSpPr>
            <p:cNvPr id="268" name="Freeform 60">
              <a:extLst>
                <a:ext uri="{FF2B5EF4-FFF2-40B4-BE49-F238E27FC236}">
                  <a16:creationId xmlns:a16="http://schemas.microsoft.com/office/drawing/2014/main" id="{2DF46A1E-62FB-7842-A1DF-1D64EE7FCC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2" y="644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61">
              <a:extLst>
                <a:ext uri="{FF2B5EF4-FFF2-40B4-BE49-F238E27FC236}">
                  <a16:creationId xmlns:a16="http://schemas.microsoft.com/office/drawing/2014/main" id="{BCA1753F-E6EB-1940-8BE6-7A70C8DF21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2" y="967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62">
              <a:extLst>
                <a:ext uri="{FF2B5EF4-FFF2-40B4-BE49-F238E27FC236}">
                  <a16:creationId xmlns:a16="http://schemas.microsoft.com/office/drawing/2014/main" id="{FF51CD50-D176-8646-A186-FB4270CF1C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8" y="967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63">
              <a:extLst>
                <a:ext uri="{FF2B5EF4-FFF2-40B4-BE49-F238E27FC236}">
                  <a16:creationId xmlns:a16="http://schemas.microsoft.com/office/drawing/2014/main" id="{1DC2FFD3-7641-234A-B73A-9039B77A4C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6" y="967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Rectangle 64">
              <a:extLst>
                <a:ext uri="{FF2B5EF4-FFF2-40B4-BE49-F238E27FC236}">
                  <a16:creationId xmlns:a16="http://schemas.microsoft.com/office/drawing/2014/main" id="{3900C2DB-FA6B-D741-97DE-59BAC7FFB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8" y="743"/>
              <a:ext cx="19" cy="2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65">
              <a:extLst>
                <a:ext uri="{FF2B5EF4-FFF2-40B4-BE49-F238E27FC236}">
                  <a16:creationId xmlns:a16="http://schemas.microsoft.com/office/drawing/2014/main" id="{3C85F200-5885-C74D-8D1C-4D9CD9852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2" y="859"/>
              <a:ext cx="331" cy="116"/>
            </a:xfrm>
            <a:custGeom>
              <a:avLst/>
              <a:gdLst>
                <a:gd name="T0" fmla="*/ 216 w 216"/>
                <a:gd name="T1" fmla="*/ 78 h 78"/>
                <a:gd name="T2" fmla="*/ 204 w 216"/>
                <a:gd name="T3" fmla="*/ 78 h 78"/>
                <a:gd name="T4" fmla="*/ 138 w 216"/>
                <a:gd name="T5" fmla="*/ 12 h 78"/>
                <a:gd name="T6" fmla="*/ 72 w 216"/>
                <a:gd name="T7" fmla="*/ 12 h 78"/>
                <a:gd name="T8" fmla="*/ 12 w 216"/>
                <a:gd name="T9" fmla="*/ 78 h 78"/>
                <a:gd name="T10" fmla="*/ 0 w 216"/>
                <a:gd name="T11" fmla="*/ 78 h 78"/>
                <a:gd name="T12" fmla="*/ 72 w 216"/>
                <a:gd name="T13" fmla="*/ 0 h 78"/>
                <a:gd name="T14" fmla="*/ 138 w 216"/>
                <a:gd name="T15" fmla="*/ 0 h 78"/>
                <a:gd name="T16" fmla="*/ 216 w 216"/>
                <a:gd name="T1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78">
                  <a:moveTo>
                    <a:pt x="216" y="78"/>
                  </a:moveTo>
                  <a:cubicBezTo>
                    <a:pt x="204" y="78"/>
                    <a:pt x="204" y="78"/>
                    <a:pt x="204" y="78"/>
                  </a:cubicBezTo>
                  <a:cubicBezTo>
                    <a:pt x="204" y="42"/>
                    <a:pt x="175" y="12"/>
                    <a:pt x="138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37" y="12"/>
                    <a:pt x="12" y="40"/>
                    <a:pt x="12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3"/>
                    <a:pt x="31" y="0"/>
                    <a:pt x="72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81" y="0"/>
                    <a:pt x="216" y="35"/>
                    <a:pt x="21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4" name="Group 40">
            <a:extLst>
              <a:ext uri="{FF2B5EF4-FFF2-40B4-BE49-F238E27FC236}">
                <a16:creationId xmlns:a16="http://schemas.microsoft.com/office/drawing/2014/main" id="{AF2CB69D-CBB7-0741-B4F3-6F052ABCDA2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13589" y="4350552"/>
            <a:ext cx="486806" cy="415054"/>
            <a:chOff x="4653" y="690"/>
            <a:chExt cx="441" cy="376"/>
          </a:xfrm>
          <a:solidFill>
            <a:schemeClr val="accent1"/>
          </a:solidFill>
        </p:grpSpPr>
        <p:sp>
          <p:nvSpPr>
            <p:cNvPr id="275" name="Freeform 41">
              <a:extLst>
                <a:ext uri="{FF2B5EF4-FFF2-40B4-BE49-F238E27FC236}">
                  <a16:creationId xmlns:a16="http://schemas.microsoft.com/office/drawing/2014/main" id="{FDCBE251-79E8-114A-B376-CEEF3221D2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53" y="815"/>
              <a:ext cx="110" cy="180"/>
            </a:xfrm>
            <a:custGeom>
              <a:avLst/>
              <a:gdLst>
                <a:gd name="T0" fmla="*/ 54 w 72"/>
                <a:gd name="T1" fmla="*/ 120 h 120"/>
                <a:gd name="T2" fmla="*/ 18 w 72"/>
                <a:gd name="T3" fmla="*/ 120 h 120"/>
                <a:gd name="T4" fmla="*/ 12 w 72"/>
                <a:gd name="T5" fmla="*/ 114 h 120"/>
                <a:gd name="T6" fmla="*/ 12 w 72"/>
                <a:gd name="T7" fmla="*/ 65 h 120"/>
                <a:gd name="T8" fmla="*/ 0 w 72"/>
                <a:gd name="T9" fmla="*/ 42 h 120"/>
                <a:gd name="T10" fmla="*/ 0 w 72"/>
                <a:gd name="T11" fmla="*/ 6 h 120"/>
                <a:gd name="T12" fmla="*/ 6 w 72"/>
                <a:gd name="T13" fmla="*/ 0 h 120"/>
                <a:gd name="T14" fmla="*/ 66 w 72"/>
                <a:gd name="T15" fmla="*/ 0 h 120"/>
                <a:gd name="T16" fmla="*/ 72 w 72"/>
                <a:gd name="T17" fmla="*/ 6 h 120"/>
                <a:gd name="T18" fmla="*/ 72 w 72"/>
                <a:gd name="T19" fmla="*/ 42 h 120"/>
                <a:gd name="T20" fmla="*/ 60 w 72"/>
                <a:gd name="T21" fmla="*/ 65 h 120"/>
                <a:gd name="T22" fmla="*/ 60 w 72"/>
                <a:gd name="T23" fmla="*/ 114 h 120"/>
                <a:gd name="T24" fmla="*/ 54 w 72"/>
                <a:gd name="T25" fmla="*/ 120 h 120"/>
                <a:gd name="T26" fmla="*/ 24 w 72"/>
                <a:gd name="T27" fmla="*/ 108 h 120"/>
                <a:gd name="T28" fmla="*/ 48 w 72"/>
                <a:gd name="T29" fmla="*/ 108 h 120"/>
                <a:gd name="T30" fmla="*/ 48 w 72"/>
                <a:gd name="T31" fmla="*/ 60 h 120"/>
                <a:gd name="T32" fmla="*/ 54 w 72"/>
                <a:gd name="T33" fmla="*/ 54 h 120"/>
                <a:gd name="T34" fmla="*/ 60 w 72"/>
                <a:gd name="T35" fmla="*/ 42 h 120"/>
                <a:gd name="T36" fmla="*/ 60 w 72"/>
                <a:gd name="T37" fmla="*/ 12 h 120"/>
                <a:gd name="T38" fmla="*/ 12 w 72"/>
                <a:gd name="T39" fmla="*/ 12 h 120"/>
                <a:gd name="T40" fmla="*/ 12 w 72"/>
                <a:gd name="T41" fmla="*/ 42 h 120"/>
                <a:gd name="T42" fmla="*/ 18 w 72"/>
                <a:gd name="T43" fmla="*/ 54 h 120"/>
                <a:gd name="T44" fmla="*/ 24 w 72"/>
                <a:gd name="T45" fmla="*/ 60 h 120"/>
                <a:gd name="T46" fmla="*/ 24 w 72"/>
                <a:gd name="T47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" h="120">
                  <a:moveTo>
                    <a:pt x="54" y="120"/>
                  </a:moveTo>
                  <a:cubicBezTo>
                    <a:pt x="18" y="120"/>
                    <a:pt x="18" y="120"/>
                    <a:pt x="18" y="120"/>
                  </a:cubicBezTo>
                  <a:cubicBezTo>
                    <a:pt x="15" y="120"/>
                    <a:pt x="12" y="117"/>
                    <a:pt x="12" y="114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4" y="62"/>
                    <a:pt x="0" y="5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9" y="0"/>
                    <a:pt x="72" y="2"/>
                    <a:pt x="72" y="6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55"/>
                    <a:pt x="68" y="62"/>
                    <a:pt x="60" y="65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7"/>
                    <a:pt x="57" y="120"/>
                    <a:pt x="54" y="120"/>
                  </a:cubicBezTo>
                  <a:close/>
                  <a:moveTo>
                    <a:pt x="24" y="108"/>
                  </a:moveTo>
                  <a:cubicBezTo>
                    <a:pt x="48" y="108"/>
                    <a:pt x="48" y="108"/>
                    <a:pt x="48" y="108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8" y="56"/>
                    <a:pt x="51" y="54"/>
                    <a:pt x="54" y="54"/>
                  </a:cubicBezTo>
                  <a:cubicBezTo>
                    <a:pt x="57" y="54"/>
                    <a:pt x="60" y="54"/>
                    <a:pt x="60" y="4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54"/>
                    <a:pt x="15" y="54"/>
                    <a:pt x="18" y="54"/>
                  </a:cubicBezTo>
                  <a:cubicBezTo>
                    <a:pt x="21" y="54"/>
                    <a:pt x="24" y="56"/>
                    <a:pt x="24" y="60"/>
                  </a:cubicBezTo>
                  <a:lnTo>
                    <a:pt x="2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6" name="Freeform 42">
              <a:extLst>
                <a:ext uri="{FF2B5EF4-FFF2-40B4-BE49-F238E27FC236}">
                  <a16:creationId xmlns:a16="http://schemas.microsoft.com/office/drawing/2014/main" id="{33EAB03F-1708-934A-9326-DCEC1E3BE1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84" y="815"/>
              <a:ext cx="110" cy="180"/>
            </a:xfrm>
            <a:custGeom>
              <a:avLst/>
              <a:gdLst>
                <a:gd name="T0" fmla="*/ 54 w 72"/>
                <a:gd name="T1" fmla="*/ 120 h 120"/>
                <a:gd name="T2" fmla="*/ 18 w 72"/>
                <a:gd name="T3" fmla="*/ 120 h 120"/>
                <a:gd name="T4" fmla="*/ 12 w 72"/>
                <a:gd name="T5" fmla="*/ 114 h 120"/>
                <a:gd name="T6" fmla="*/ 12 w 72"/>
                <a:gd name="T7" fmla="*/ 65 h 120"/>
                <a:gd name="T8" fmla="*/ 0 w 72"/>
                <a:gd name="T9" fmla="*/ 42 h 120"/>
                <a:gd name="T10" fmla="*/ 0 w 72"/>
                <a:gd name="T11" fmla="*/ 6 h 120"/>
                <a:gd name="T12" fmla="*/ 6 w 72"/>
                <a:gd name="T13" fmla="*/ 0 h 120"/>
                <a:gd name="T14" fmla="*/ 66 w 72"/>
                <a:gd name="T15" fmla="*/ 0 h 120"/>
                <a:gd name="T16" fmla="*/ 72 w 72"/>
                <a:gd name="T17" fmla="*/ 6 h 120"/>
                <a:gd name="T18" fmla="*/ 72 w 72"/>
                <a:gd name="T19" fmla="*/ 42 h 120"/>
                <a:gd name="T20" fmla="*/ 60 w 72"/>
                <a:gd name="T21" fmla="*/ 65 h 120"/>
                <a:gd name="T22" fmla="*/ 60 w 72"/>
                <a:gd name="T23" fmla="*/ 114 h 120"/>
                <a:gd name="T24" fmla="*/ 54 w 72"/>
                <a:gd name="T25" fmla="*/ 120 h 120"/>
                <a:gd name="T26" fmla="*/ 24 w 72"/>
                <a:gd name="T27" fmla="*/ 108 h 120"/>
                <a:gd name="T28" fmla="*/ 48 w 72"/>
                <a:gd name="T29" fmla="*/ 108 h 120"/>
                <a:gd name="T30" fmla="*/ 48 w 72"/>
                <a:gd name="T31" fmla="*/ 60 h 120"/>
                <a:gd name="T32" fmla="*/ 54 w 72"/>
                <a:gd name="T33" fmla="*/ 54 h 120"/>
                <a:gd name="T34" fmla="*/ 60 w 72"/>
                <a:gd name="T35" fmla="*/ 42 h 120"/>
                <a:gd name="T36" fmla="*/ 60 w 72"/>
                <a:gd name="T37" fmla="*/ 12 h 120"/>
                <a:gd name="T38" fmla="*/ 12 w 72"/>
                <a:gd name="T39" fmla="*/ 12 h 120"/>
                <a:gd name="T40" fmla="*/ 12 w 72"/>
                <a:gd name="T41" fmla="*/ 42 h 120"/>
                <a:gd name="T42" fmla="*/ 18 w 72"/>
                <a:gd name="T43" fmla="*/ 54 h 120"/>
                <a:gd name="T44" fmla="*/ 24 w 72"/>
                <a:gd name="T45" fmla="*/ 60 h 120"/>
                <a:gd name="T46" fmla="*/ 24 w 72"/>
                <a:gd name="T47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" h="120">
                  <a:moveTo>
                    <a:pt x="54" y="120"/>
                  </a:moveTo>
                  <a:cubicBezTo>
                    <a:pt x="18" y="120"/>
                    <a:pt x="18" y="120"/>
                    <a:pt x="18" y="120"/>
                  </a:cubicBezTo>
                  <a:cubicBezTo>
                    <a:pt x="15" y="120"/>
                    <a:pt x="12" y="117"/>
                    <a:pt x="12" y="114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4" y="62"/>
                    <a:pt x="0" y="5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9" y="0"/>
                    <a:pt x="72" y="2"/>
                    <a:pt x="72" y="6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55"/>
                    <a:pt x="68" y="62"/>
                    <a:pt x="60" y="65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7"/>
                    <a:pt x="57" y="120"/>
                    <a:pt x="54" y="120"/>
                  </a:cubicBezTo>
                  <a:close/>
                  <a:moveTo>
                    <a:pt x="24" y="108"/>
                  </a:moveTo>
                  <a:cubicBezTo>
                    <a:pt x="48" y="108"/>
                    <a:pt x="48" y="108"/>
                    <a:pt x="48" y="108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8" y="56"/>
                    <a:pt x="51" y="54"/>
                    <a:pt x="54" y="54"/>
                  </a:cubicBezTo>
                  <a:cubicBezTo>
                    <a:pt x="57" y="54"/>
                    <a:pt x="60" y="54"/>
                    <a:pt x="60" y="4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54"/>
                    <a:pt x="15" y="54"/>
                    <a:pt x="18" y="54"/>
                  </a:cubicBezTo>
                  <a:cubicBezTo>
                    <a:pt x="21" y="54"/>
                    <a:pt x="24" y="56"/>
                    <a:pt x="24" y="60"/>
                  </a:cubicBezTo>
                  <a:lnTo>
                    <a:pt x="2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7" name="Freeform 43">
              <a:extLst>
                <a:ext uri="{FF2B5EF4-FFF2-40B4-BE49-F238E27FC236}">
                  <a16:creationId xmlns:a16="http://schemas.microsoft.com/office/drawing/2014/main" id="{0B22C036-1BF3-914B-849D-BDC1213AB0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0" y="815"/>
              <a:ext cx="147" cy="251"/>
            </a:xfrm>
            <a:custGeom>
              <a:avLst/>
              <a:gdLst>
                <a:gd name="T0" fmla="*/ 66 w 96"/>
                <a:gd name="T1" fmla="*/ 168 h 168"/>
                <a:gd name="T2" fmla="*/ 30 w 96"/>
                <a:gd name="T3" fmla="*/ 168 h 168"/>
                <a:gd name="T4" fmla="*/ 24 w 96"/>
                <a:gd name="T5" fmla="*/ 162 h 168"/>
                <a:gd name="T6" fmla="*/ 24 w 96"/>
                <a:gd name="T7" fmla="*/ 95 h 168"/>
                <a:gd name="T8" fmla="*/ 0 w 96"/>
                <a:gd name="T9" fmla="*/ 66 h 168"/>
                <a:gd name="T10" fmla="*/ 0 w 96"/>
                <a:gd name="T11" fmla="*/ 6 h 168"/>
                <a:gd name="T12" fmla="*/ 6 w 96"/>
                <a:gd name="T13" fmla="*/ 0 h 168"/>
                <a:gd name="T14" fmla="*/ 90 w 96"/>
                <a:gd name="T15" fmla="*/ 0 h 168"/>
                <a:gd name="T16" fmla="*/ 96 w 96"/>
                <a:gd name="T17" fmla="*/ 6 h 168"/>
                <a:gd name="T18" fmla="*/ 96 w 96"/>
                <a:gd name="T19" fmla="*/ 66 h 168"/>
                <a:gd name="T20" fmla="*/ 72 w 96"/>
                <a:gd name="T21" fmla="*/ 95 h 168"/>
                <a:gd name="T22" fmla="*/ 72 w 96"/>
                <a:gd name="T23" fmla="*/ 162 h 168"/>
                <a:gd name="T24" fmla="*/ 66 w 96"/>
                <a:gd name="T25" fmla="*/ 168 h 168"/>
                <a:gd name="T26" fmla="*/ 36 w 96"/>
                <a:gd name="T27" fmla="*/ 156 h 168"/>
                <a:gd name="T28" fmla="*/ 60 w 96"/>
                <a:gd name="T29" fmla="*/ 156 h 168"/>
                <a:gd name="T30" fmla="*/ 60 w 96"/>
                <a:gd name="T31" fmla="*/ 90 h 168"/>
                <a:gd name="T32" fmla="*/ 66 w 96"/>
                <a:gd name="T33" fmla="*/ 84 h 168"/>
                <a:gd name="T34" fmla="*/ 84 w 96"/>
                <a:gd name="T35" fmla="*/ 66 h 168"/>
                <a:gd name="T36" fmla="*/ 84 w 96"/>
                <a:gd name="T37" fmla="*/ 12 h 168"/>
                <a:gd name="T38" fmla="*/ 12 w 96"/>
                <a:gd name="T39" fmla="*/ 12 h 168"/>
                <a:gd name="T40" fmla="*/ 12 w 96"/>
                <a:gd name="T41" fmla="*/ 66 h 168"/>
                <a:gd name="T42" fmla="*/ 30 w 96"/>
                <a:gd name="T43" fmla="*/ 84 h 168"/>
                <a:gd name="T44" fmla="*/ 36 w 96"/>
                <a:gd name="T45" fmla="*/ 90 h 168"/>
                <a:gd name="T46" fmla="*/ 36 w 96"/>
                <a:gd name="T47" fmla="*/ 1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6" h="168">
                  <a:moveTo>
                    <a:pt x="66" y="168"/>
                  </a:moveTo>
                  <a:cubicBezTo>
                    <a:pt x="30" y="168"/>
                    <a:pt x="30" y="168"/>
                    <a:pt x="30" y="168"/>
                  </a:cubicBezTo>
                  <a:cubicBezTo>
                    <a:pt x="27" y="168"/>
                    <a:pt x="24" y="165"/>
                    <a:pt x="24" y="162"/>
                  </a:cubicBezTo>
                  <a:cubicBezTo>
                    <a:pt x="24" y="95"/>
                    <a:pt x="24" y="95"/>
                    <a:pt x="24" y="95"/>
                  </a:cubicBezTo>
                  <a:cubicBezTo>
                    <a:pt x="10" y="92"/>
                    <a:pt x="0" y="8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2"/>
                    <a:pt x="96" y="6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6" y="80"/>
                    <a:pt x="86" y="92"/>
                    <a:pt x="72" y="95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72" y="165"/>
                    <a:pt x="69" y="168"/>
                    <a:pt x="66" y="168"/>
                  </a:cubicBezTo>
                  <a:close/>
                  <a:moveTo>
                    <a:pt x="36" y="156"/>
                  </a:moveTo>
                  <a:cubicBezTo>
                    <a:pt x="60" y="156"/>
                    <a:pt x="60" y="156"/>
                    <a:pt x="60" y="156"/>
                  </a:cubicBezTo>
                  <a:cubicBezTo>
                    <a:pt x="60" y="90"/>
                    <a:pt x="60" y="90"/>
                    <a:pt x="60" y="90"/>
                  </a:cubicBezTo>
                  <a:cubicBezTo>
                    <a:pt x="60" y="86"/>
                    <a:pt x="63" y="84"/>
                    <a:pt x="66" y="84"/>
                  </a:cubicBezTo>
                  <a:cubicBezTo>
                    <a:pt x="76" y="84"/>
                    <a:pt x="84" y="76"/>
                    <a:pt x="84" y="66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76"/>
                    <a:pt x="20" y="84"/>
                    <a:pt x="30" y="84"/>
                  </a:cubicBezTo>
                  <a:cubicBezTo>
                    <a:pt x="33" y="84"/>
                    <a:pt x="36" y="86"/>
                    <a:pt x="36" y="90"/>
                  </a:cubicBezTo>
                  <a:lnTo>
                    <a:pt x="36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8" name="Freeform 44">
              <a:extLst>
                <a:ext uri="{FF2B5EF4-FFF2-40B4-BE49-F238E27FC236}">
                  <a16:creationId xmlns:a16="http://schemas.microsoft.com/office/drawing/2014/main" id="{E8B7DC9C-B6E3-214C-96AB-8281516F43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71" y="726"/>
              <a:ext cx="74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7" y="0"/>
                    <a:pt x="48" y="10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7"/>
                    <a:pt x="12" y="24"/>
                  </a:cubicBezTo>
                  <a:cubicBezTo>
                    <a:pt x="12" y="30"/>
                    <a:pt x="17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9" name="Freeform 45">
              <a:extLst>
                <a:ext uri="{FF2B5EF4-FFF2-40B4-BE49-F238E27FC236}">
                  <a16:creationId xmlns:a16="http://schemas.microsoft.com/office/drawing/2014/main" id="{397E29E0-4660-AC44-AA91-82129C1E33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2" y="726"/>
              <a:ext cx="74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7" y="0"/>
                    <a:pt x="48" y="10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7"/>
                    <a:pt x="12" y="24"/>
                  </a:cubicBezTo>
                  <a:cubicBezTo>
                    <a:pt x="12" y="30"/>
                    <a:pt x="17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0" name="Freeform 46">
              <a:extLst>
                <a:ext uri="{FF2B5EF4-FFF2-40B4-BE49-F238E27FC236}">
                  <a16:creationId xmlns:a16="http://schemas.microsoft.com/office/drawing/2014/main" id="{30250504-C013-FB41-8C0E-CC245995DB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18" y="690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5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2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2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81" name="Group 122">
            <a:extLst>
              <a:ext uri="{FF2B5EF4-FFF2-40B4-BE49-F238E27FC236}">
                <a16:creationId xmlns:a16="http://schemas.microsoft.com/office/drawing/2014/main" id="{67283CD5-0255-B34C-BF7E-E084473C74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77138" y="4315989"/>
            <a:ext cx="496566" cy="484180"/>
            <a:chOff x="487" y="3214"/>
            <a:chExt cx="441" cy="430"/>
          </a:xfrm>
          <a:solidFill>
            <a:schemeClr val="accent1"/>
          </a:solidFill>
        </p:grpSpPr>
        <p:sp>
          <p:nvSpPr>
            <p:cNvPr id="282" name="Freeform 123">
              <a:extLst>
                <a:ext uri="{FF2B5EF4-FFF2-40B4-BE49-F238E27FC236}">
                  <a16:creationId xmlns:a16="http://schemas.microsoft.com/office/drawing/2014/main" id="{72773FE5-CE95-0F4A-A086-070B43C2F3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9" y="3214"/>
              <a:ext cx="257" cy="233"/>
            </a:xfrm>
            <a:custGeom>
              <a:avLst/>
              <a:gdLst>
                <a:gd name="T0" fmla="*/ 66 w 168"/>
                <a:gd name="T1" fmla="*/ 156 h 156"/>
                <a:gd name="T2" fmla="*/ 62 w 168"/>
                <a:gd name="T3" fmla="*/ 154 h 156"/>
                <a:gd name="T4" fmla="*/ 28 w 168"/>
                <a:gd name="T5" fmla="*/ 120 h 156"/>
                <a:gd name="T6" fmla="*/ 18 w 168"/>
                <a:gd name="T7" fmla="*/ 120 h 156"/>
                <a:gd name="T8" fmla="*/ 0 w 168"/>
                <a:gd name="T9" fmla="*/ 102 h 156"/>
                <a:gd name="T10" fmla="*/ 0 w 168"/>
                <a:gd name="T11" fmla="*/ 18 h 156"/>
                <a:gd name="T12" fmla="*/ 18 w 168"/>
                <a:gd name="T13" fmla="*/ 0 h 156"/>
                <a:gd name="T14" fmla="*/ 150 w 168"/>
                <a:gd name="T15" fmla="*/ 0 h 156"/>
                <a:gd name="T16" fmla="*/ 168 w 168"/>
                <a:gd name="T17" fmla="*/ 18 h 156"/>
                <a:gd name="T18" fmla="*/ 168 w 168"/>
                <a:gd name="T19" fmla="*/ 102 h 156"/>
                <a:gd name="T20" fmla="*/ 150 w 168"/>
                <a:gd name="T21" fmla="*/ 120 h 156"/>
                <a:gd name="T22" fmla="*/ 72 w 168"/>
                <a:gd name="T23" fmla="*/ 120 h 156"/>
                <a:gd name="T24" fmla="*/ 72 w 168"/>
                <a:gd name="T25" fmla="*/ 150 h 156"/>
                <a:gd name="T26" fmla="*/ 69 w 168"/>
                <a:gd name="T27" fmla="*/ 156 h 156"/>
                <a:gd name="T28" fmla="*/ 66 w 168"/>
                <a:gd name="T29" fmla="*/ 156 h 156"/>
                <a:gd name="T30" fmla="*/ 18 w 168"/>
                <a:gd name="T31" fmla="*/ 12 h 156"/>
                <a:gd name="T32" fmla="*/ 12 w 168"/>
                <a:gd name="T33" fmla="*/ 18 h 156"/>
                <a:gd name="T34" fmla="*/ 12 w 168"/>
                <a:gd name="T35" fmla="*/ 102 h 156"/>
                <a:gd name="T36" fmla="*/ 18 w 168"/>
                <a:gd name="T37" fmla="*/ 108 h 156"/>
                <a:gd name="T38" fmla="*/ 30 w 168"/>
                <a:gd name="T39" fmla="*/ 108 h 156"/>
                <a:gd name="T40" fmla="*/ 34 w 168"/>
                <a:gd name="T41" fmla="*/ 110 h 156"/>
                <a:gd name="T42" fmla="*/ 60 w 168"/>
                <a:gd name="T43" fmla="*/ 136 h 156"/>
                <a:gd name="T44" fmla="*/ 60 w 168"/>
                <a:gd name="T45" fmla="*/ 114 h 156"/>
                <a:gd name="T46" fmla="*/ 66 w 168"/>
                <a:gd name="T47" fmla="*/ 108 h 156"/>
                <a:gd name="T48" fmla="*/ 150 w 168"/>
                <a:gd name="T49" fmla="*/ 108 h 156"/>
                <a:gd name="T50" fmla="*/ 156 w 168"/>
                <a:gd name="T51" fmla="*/ 102 h 156"/>
                <a:gd name="T52" fmla="*/ 156 w 168"/>
                <a:gd name="T53" fmla="*/ 18 h 156"/>
                <a:gd name="T54" fmla="*/ 150 w 168"/>
                <a:gd name="T55" fmla="*/ 12 h 156"/>
                <a:gd name="T56" fmla="*/ 18 w 168"/>
                <a:gd name="T57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8" h="156">
                  <a:moveTo>
                    <a:pt x="66" y="156"/>
                  </a:moveTo>
                  <a:cubicBezTo>
                    <a:pt x="65" y="156"/>
                    <a:pt x="63" y="156"/>
                    <a:pt x="62" y="154"/>
                  </a:cubicBezTo>
                  <a:cubicBezTo>
                    <a:pt x="28" y="120"/>
                    <a:pt x="28" y="120"/>
                    <a:pt x="28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8" y="120"/>
                    <a:pt x="0" y="112"/>
                    <a:pt x="0" y="10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60" y="0"/>
                    <a:pt x="168" y="8"/>
                    <a:pt x="168" y="18"/>
                  </a:cubicBezTo>
                  <a:cubicBezTo>
                    <a:pt x="168" y="102"/>
                    <a:pt x="168" y="102"/>
                    <a:pt x="168" y="102"/>
                  </a:cubicBezTo>
                  <a:cubicBezTo>
                    <a:pt x="168" y="112"/>
                    <a:pt x="160" y="120"/>
                    <a:pt x="150" y="120"/>
                  </a:cubicBezTo>
                  <a:cubicBezTo>
                    <a:pt x="72" y="120"/>
                    <a:pt x="72" y="120"/>
                    <a:pt x="72" y="120"/>
                  </a:cubicBezTo>
                  <a:cubicBezTo>
                    <a:pt x="72" y="150"/>
                    <a:pt x="72" y="150"/>
                    <a:pt x="72" y="150"/>
                  </a:cubicBezTo>
                  <a:cubicBezTo>
                    <a:pt x="72" y="153"/>
                    <a:pt x="71" y="155"/>
                    <a:pt x="69" y="156"/>
                  </a:cubicBezTo>
                  <a:cubicBezTo>
                    <a:pt x="68" y="156"/>
                    <a:pt x="67" y="156"/>
                    <a:pt x="66" y="156"/>
                  </a:cubicBezTo>
                  <a:close/>
                  <a:moveTo>
                    <a:pt x="18" y="12"/>
                  </a:moveTo>
                  <a:cubicBezTo>
                    <a:pt x="15" y="12"/>
                    <a:pt x="12" y="15"/>
                    <a:pt x="12" y="18"/>
                  </a:cubicBezTo>
                  <a:cubicBezTo>
                    <a:pt x="12" y="102"/>
                    <a:pt x="12" y="102"/>
                    <a:pt x="12" y="102"/>
                  </a:cubicBezTo>
                  <a:cubicBezTo>
                    <a:pt x="12" y="105"/>
                    <a:pt x="15" y="108"/>
                    <a:pt x="18" y="108"/>
                  </a:cubicBezTo>
                  <a:cubicBezTo>
                    <a:pt x="30" y="108"/>
                    <a:pt x="30" y="108"/>
                    <a:pt x="30" y="108"/>
                  </a:cubicBezTo>
                  <a:cubicBezTo>
                    <a:pt x="32" y="108"/>
                    <a:pt x="33" y="109"/>
                    <a:pt x="34" y="110"/>
                  </a:cubicBezTo>
                  <a:cubicBezTo>
                    <a:pt x="60" y="136"/>
                    <a:pt x="60" y="136"/>
                    <a:pt x="60" y="136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1"/>
                    <a:pt x="63" y="108"/>
                    <a:pt x="66" y="108"/>
                  </a:cubicBezTo>
                  <a:cubicBezTo>
                    <a:pt x="150" y="108"/>
                    <a:pt x="150" y="108"/>
                    <a:pt x="150" y="108"/>
                  </a:cubicBezTo>
                  <a:cubicBezTo>
                    <a:pt x="154" y="108"/>
                    <a:pt x="156" y="105"/>
                    <a:pt x="156" y="102"/>
                  </a:cubicBezTo>
                  <a:cubicBezTo>
                    <a:pt x="156" y="18"/>
                    <a:pt x="156" y="18"/>
                    <a:pt x="156" y="18"/>
                  </a:cubicBezTo>
                  <a:cubicBezTo>
                    <a:pt x="156" y="15"/>
                    <a:pt x="154" y="12"/>
                    <a:pt x="150" y="12"/>
                  </a:cubicBezTo>
                  <a:lnTo>
                    <a:pt x="1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3" name="Freeform 124">
              <a:extLst>
                <a:ext uri="{FF2B5EF4-FFF2-40B4-BE49-F238E27FC236}">
                  <a16:creationId xmlns:a16="http://schemas.microsoft.com/office/drawing/2014/main" id="{6CDD5E0D-6567-8F41-ADDA-4873270097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" y="3411"/>
              <a:ext cx="110" cy="108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50"/>
                    <a:pt x="23" y="60"/>
                    <a:pt x="36" y="60"/>
                  </a:cubicBezTo>
                  <a:cubicBezTo>
                    <a:pt x="49" y="60"/>
                    <a:pt x="60" y="50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4" name="Freeform 125">
              <a:extLst>
                <a:ext uri="{FF2B5EF4-FFF2-40B4-BE49-F238E27FC236}">
                  <a16:creationId xmlns:a16="http://schemas.microsoft.com/office/drawing/2014/main" id="{5E033DBE-D634-B34B-A4D9-A3AB7C0A51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3" y="3501"/>
              <a:ext cx="165" cy="89"/>
            </a:xfrm>
            <a:custGeom>
              <a:avLst/>
              <a:gdLst>
                <a:gd name="T0" fmla="*/ 102 w 108"/>
                <a:gd name="T1" fmla="*/ 60 h 60"/>
                <a:gd name="T2" fmla="*/ 6 w 108"/>
                <a:gd name="T3" fmla="*/ 60 h 60"/>
                <a:gd name="T4" fmla="*/ 0 w 108"/>
                <a:gd name="T5" fmla="*/ 54 h 60"/>
                <a:gd name="T6" fmla="*/ 54 w 108"/>
                <a:gd name="T7" fmla="*/ 0 h 60"/>
                <a:gd name="T8" fmla="*/ 108 w 108"/>
                <a:gd name="T9" fmla="*/ 54 h 60"/>
                <a:gd name="T10" fmla="*/ 102 w 108"/>
                <a:gd name="T11" fmla="*/ 60 h 60"/>
                <a:gd name="T12" fmla="*/ 13 w 108"/>
                <a:gd name="T13" fmla="*/ 48 h 60"/>
                <a:gd name="T14" fmla="*/ 96 w 108"/>
                <a:gd name="T15" fmla="*/ 48 h 60"/>
                <a:gd name="T16" fmla="*/ 54 w 108"/>
                <a:gd name="T17" fmla="*/ 12 h 60"/>
                <a:gd name="T18" fmla="*/ 13 w 108"/>
                <a:gd name="T19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60">
                  <a:moveTo>
                    <a:pt x="10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8"/>
                    <a:pt x="0" y="54"/>
                  </a:cubicBezTo>
                  <a:cubicBezTo>
                    <a:pt x="0" y="25"/>
                    <a:pt x="24" y="0"/>
                    <a:pt x="54" y="0"/>
                  </a:cubicBezTo>
                  <a:cubicBezTo>
                    <a:pt x="84" y="0"/>
                    <a:pt x="108" y="25"/>
                    <a:pt x="108" y="54"/>
                  </a:cubicBezTo>
                  <a:cubicBezTo>
                    <a:pt x="108" y="58"/>
                    <a:pt x="106" y="60"/>
                    <a:pt x="102" y="60"/>
                  </a:cubicBezTo>
                  <a:close/>
                  <a:moveTo>
                    <a:pt x="13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3" y="28"/>
                    <a:pt x="75" y="12"/>
                    <a:pt x="54" y="12"/>
                  </a:cubicBezTo>
                  <a:cubicBezTo>
                    <a:pt x="33" y="12"/>
                    <a:pt x="16" y="28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5" name="Freeform 126">
              <a:extLst>
                <a:ext uri="{FF2B5EF4-FFF2-40B4-BE49-F238E27FC236}">
                  <a16:creationId xmlns:a16="http://schemas.microsoft.com/office/drawing/2014/main" id="{88700ED7-B9BA-B04A-9A1A-F877F79FB3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" y="3411"/>
              <a:ext cx="110" cy="108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50"/>
                    <a:pt x="23" y="60"/>
                    <a:pt x="36" y="60"/>
                  </a:cubicBezTo>
                  <a:cubicBezTo>
                    <a:pt x="49" y="60"/>
                    <a:pt x="60" y="50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6" name="Freeform 127">
              <a:extLst>
                <a:ext uri="{FF2B5EF4-FFF2-40B4-BE49-F238E27FC236}">
                  <a16:creationId xmlns:a16="http://schemas.microsoft.com/office/drawing/2014/main" id="{BD63F862-ED81-B442-A78A-FA6F5D451E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" y="3501"/>
              <a:ext cx="165" cy="89"/>
            </a:xfrm>
            <a:custGeom>
              <a:avLst/>
              <a:gdLst>
                <a:gd name="T0" fmla="*/ 102 w 108"/>
                <a:gd name="T1" fmla="*/ 60 h 60"/>
                <a:gd name="T2" fmla="*/ 6 w 108"/>
                <a:gd name="T3" fmla="*/ 60 h 60"/>
                <a:gd name="T4" fmla="*/ 0 w 108"/>
                <a:gd name="T5" fmla="*/ 54 h 60"/>
                <a:gd name="T6" fmla="*/ 54 w 108"/>
                <a:gd name="T7" fmla="*/ 0 h 60"/>
                <a:gd name="T8" fmla="*/ 108 w 108"/>
                <a:gd name="T9" fmla="*/ 54 h 60"/>
                <a:gd name="T10" fmla="*/ 102 w 108"/>
                <a:gd name="T11" fmla="*/ 60 h 60"/>
                <a:gd name="T12" fmla="*/ 13 w 108"/>
                <a:gd name="T13" fmla="*/ 48 h 60"/>
                <a:gd name="T14" fmla="*/ 96 w 108"/>
                <a:gd name="T15" fmla="*/ 48 h 60"/>
                <a:gd name="T16" fmla="*/ 54 w 108"/>
                <a:gd name="T17" fmla="*/ 12 h 60"/>
                <a:gd name="T18" fmla="*/ 13 w 108"/>
                <a:gd name="T19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60">
                  <a:moveTo>
                    <a:pt x="10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8"/>
                    <a:pt x="0" y="54"/>
                  </a:cubicBezTo>
                  <a:cubicBezTo>
                    <a:pt x="0" y="25"/>
                    <a:pt x="24" y="0"/>
                    <a:pt x="54" y="0"/>
                  </a:cubicBezTo>
                  <a:cubicBezTo>
                    <a:pt x="84" y="0"/>
                    <a:pt x="108" y="25"/>
                    <a:pt x="108" y="54"/>
                  </a:cubicBezTo>
                  <a:cubicBezTo>
                    <a:pt x="108" y="58"/>
                    <a:pt x="106" y="60"/>
                    <a:pt x="102" y="60"/>
                  </a:cubicBezTo>
                  <a:close/>
                  <a:moveTo>
                    <a:pt x="13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3" y="28"/>
                    <a:pt x="75" y="12"/>
                    <a:pt x="54" y="12"/>
                  </a:cubicBezTo>
                  <a:cubicBezTo>
                    <a:pt x="33" y="12"/>
                    <a:pt x="16" y="28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7" name="Freeform 128">
              <a:extLst>
                <a:ext uri="{FF2B5EF4-FFF2-40B4-BE49-F238E27FC236}">
                  <a16:creationId xmlns:a16="http://schemas.microsoft.com/office/drawing/2014/main" id="{52268FC6-A33C-ED46-9336-05D86CD136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" y="3465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50"/>
                    <a:pt x="23" y="60"/>
                    <a:pt x="36" y="60"/>
                  </a:cubicBezTo>
                  <a:cubicBezTo>
                    <a:pt x="49" y="60"/>
                    <a:pt x="60" y="50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8" name="Freeform 129">
              <a:extLst>
                <a:ext uri="{FF2B5EF4-FFF2-40B4-BE49-F238E27FC236}">
                  <a16:creationId xmlns:a16="http://schemas.microsoft.com/office/drawing/2014/main" id="{56D30168-2DF4-C24E-A79D-080A994167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" y="3554"/>
              <a:ext cx="165" cy="90"/>
            </a:xfrm>
            <a:custGeom>
              <a:avLst/>
              <a:gdLst>
                <a:gd name="T0" fmla="*/ 102 w 108"/>
                <a:gd name="T1" fmla="*/ 60 h 60"/>
                <a:gd name="T2" fmla="*/ 6 w 108"/>
                <a:gd name="T3" fmla="*/ 60 h 60"/>
                <a:gd name="T4" fmla="*/ 0 w 108"/>
                <a:gd name="T5" fmla="*/ 54 h 60"/>
                <a:gd name="T6" fmla="*/ 54 w 108"/>
                <a:gd name="T7" fmla="*/ 0 h 60"/>
                <a:gd name="T8" fmla="*/ 108 w 108"/>
                <a:gd name="T9" fmla="*/ 54 h 60"/>
                <a:gd name="T10" fmla="*/ 102 w 108"/>
                <a:gd name="T11" fmla="*/ 60 h 60"/>
                <a:gd name="T12" fmla="*/ 13 w 108"/>
                <a:gd name="T13" fmla="*/ 48 h 60"/>
                <a:gd name="T14" fmla="*/ 96 w 108"/>
                <a:gd name="T15" fmla="*/ 48 h 60"/>
                <a:gd name="T16" fmla="*/ 54 w 108"/>
                <a:gd name="T17" fmla="*/ 12 h 60"/>
                <a:gd name="T18" fmla="*/ 13 w 108"/>
                <a:gd name="T19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60">
                  <a:moveTo>
                    <a:pt x="10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8"/>
                    <a:pt x="0" y="54"/>
                  </a:cubicBezTo>
                  <a:cubicBezTo>
                    <a:pt x="0" y="25"/>
                    <a:pt x="24" y="0"/>
                    <a:pt x="54" y="0"/>
                  </a:cubicBezTo>
                  <a:cubicBezTo>
                    <a:pt x="84" y="0"/>
                    <a:pt x="108" y="25"/>
                    <a:pt x="108" y="54"/>
                  </a:cubicBezTo>
                  <a:cubicBezTo>
                    <a:pt x="108" y="58"/>
                    <a:pt x="106" y="60"/>
                    <a:pt x="102" y="60"/>
                  </a:cubicBezTo>
                  <a:close/>
                  <a:moveTo>
                    <a:pt x="13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3" y="28"/>
                    <a:pt x="75" y="12"/>
                    <a:pt x="54" y="12"/>
                  </a:cubicBezTo>
                  <a:cubicBezTo>
                    <a:pt x="33" y="12"/>
                    <a:pt x="16" y="28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9" name="Freeform 130">
              <a:extLst>
                <a:ext uri="{FF2B5EF4-FFF2-40B4-BE49-F238E27FC236}">
                  <a16:creationId xmlns:a16="http://schemas.microsoft.com/office/drawing/2014/main" id="{A4CCAC9E-9F1D-7349-BC9A-B1EF22D519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" y="3250"/>
              <a:ext cx="147" cy="18"/>
            </a:xfrm>
            <a:custGeom>
              <a:avLst/>
              <a:gdLst>
                <a:gd name="T0" fmla="*/ 90 w 96"/>
                <a:gd name="T1" fmla="*/ 12 h 12"/>
                <a:gd name="T2" fmla="*/ 6 w 96"/>
                <a:gd name="T3" fmla="*/ 12 h 12"/>
                <a:gd name="T4" fmla="*/ 0 w 96"/>
                <a:gd name="T5" fmla="*/ 6 h 12"/>
                <a:gd name="T6" fmla="*/ 6 w 96"/>
                <a:gd name="T7" fmla="*/ 0 h 12"/>
                <a:gd name="T8" fmla="*/ 90 w 96"/>
                <a:gd name="T9" fmla="*/ 0 h 12"/>
                <a:gd name="T10" fmla="*/ 96 w 96"/>
                <a:gd name="T11" fmla="*/ 6 h 12"/>
                <a:gd name="T12" fmla="*/ 90 w 9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2">
                  <a:moveTo>
                    <a:pt x="9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9"/>
                    <a:pt x="93" y="12"/>
                    <a:pt x="9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90" name="Freeform 131">
              <a:extLst>
                <a:ext uri="{FF2B5EF4-FFF2-40B4-BE49-F238E27FC236}">
                  <a16:creationId xmlns:a16="http://schemas.microsoft.com/office/drawing/2014/main" id="{747CB487-9672-EB4E-BF7A-C18B01144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" y="3286"/>
              <a:ext cx="147" cy="18"/>
            </a:xfrm>
            <a:custGeom>
              <a:avLst/>
              <a:gdLst>
                <a:gd name="T0" fmla="*/ 90 w 96"/>
                <a:gd name="T1" fmla="*/ 12 h 12"/>
                <a:gd name="T2" fmla="*/ 6 w 96"/>
                <a:gd name="T3" fmla="*/ 12 h 12"/>
                <a:gd name="T4" fmla="*/ 0 w 96"/>
                <a:gd name="T5" fmla="*/ 6 h 12"/>
                <a:gd name="T6" fmla="*/ 6 w 96"/>
                <a:gd name="T7" fmla="*/ 0 h 12"/>
                <a:gd name="T8" fmla="*/ 90 w 96"/>
                <a:gd name="T9" fmla="*/ 0 h 12"/>
                <a:gd name="T10" fmla="*/ 96 w 96"/>
                <a:gd name="T11" fmla="*/ 6 h 12"/>
                <a:gd name="T12" fmla="*/ 90 w 9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2">
                  <a:moveTo>
                    <a:pt x="9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9"/>
                    <a:pt x="93" y="12"/>
                    <a:pt x="9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91" name="Freeform 132">
              <a:extLst>
                <a:ext uri="{FF2B5EF4-FFF2-40B4-BE49-F238E27FC236}">
                  <a16:creationId xmlns:a16="http://schemas.microsoft.com/office/drawing/2014/main" id="{5B3A23BE-3A97-9841-A871-547EA51CC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" y="3322"/>
              <a:ext cx="147" cy="17"/>
            </a:xfrm>
            <a:custGeom>
              <a:avLst/>
              <a:gdLst>
                <a:gd name="T0" fmla="*/ 90 w 96"/>
                <a:gd name="T1" fmla="*/ 12 h 12"/>
                <a:gd name="T2" fmla="*/ 6 w 96"/>
                <a:gd name="T3" fmla="*/ 12 h 12"/>
                <a:gd name="T4" fmla="*/ 0 w 96"/>
                <a:gd name="T5" fmla="*/ 6 h 12"/>
                <a:gd name="T6" fmla="*/ 6 w 96"/>
                <a:gd name="T7" fmla="*/ 0 h 12"/>
                <a:gd name="T8" fmla="*/ 90 w 96"/>
                <a:gd name="T9" fmla="*/ 0 h 12"/>
                <a:gd name="T10" fmla="*/ 96 w 96"/>
                <a:gd name="T11" fmla="*/ 6 h 12"/>
                <a:gd name="T12" fmla="*/ 90 w 9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2">
                  <a:moveTo>
                    <a:pt x="9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9"/>
                    <a:pt x="93" y="12"/>
                    <a:pt x="9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92" name="Group 140">
            <a:extLst>
              <a:ext uri="{FF2B5EF4-FFF2-40B4-BE49-F238E27FC236}">
                <a16:creationId xmlns:a16="http://schemas.microsoft.com/office/drawing/2014/main" id="{AA388C1F-8ED0-A044-89DE-83D0EEEFC80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42164" y="1923077"/>
            <a:ext cx="513762" cy="513760"/>
            <a:chOff x="1560" y="3157"/>
            <a:chExt cx="426" cy="426"/>
          </a:xfrm>
          <a:solidFill>
            <a:schemeClr val="accent1"/>
          </a:solidFill>
        </p:grpSpPr>
        <p:sp>
          <p:nvSpPr>
            <p:cNvPr id="293" name="Freeform 141">
              <a:extLst>
                <a:ext uri="{FF2B5EF4-FFF2-40B4-BE49-F238E27FC236}">
                  <a16:creationId xmlns:a16="http://schemas.microsoft.com/office/drawing/2014/main" id="{6DC37675-C2E9-FC4D-97FC-14D1439C69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2" y="3211"/>
              <a:ext cx="142" cy="141"/>
            </a:xfrm>
            <a:custGeom>
              <a:avLst/>
              <a:gdLst>
                <a:gd name="T0" fmla="*/ 48 w 96"/>
                <a:gd name="T1" fmla="*/ 96 h 96"/>
                <a:gd name="T2" fmla="*/ 0 w 96"/>
                <a:gd name="T3" fmla="*/ 48 h 96"/>
                <a:gd name="T4" fmla="*/ 48 w 96"/>
                <a:gd name="T5" fmla="*/ 0 h 96"/>
                <a:gd name="T6" fmla="*/ 96 w 96"/>
                <a:gd name="T7" fmla="*/ 48 h 96"/>
                <a:gd name="T8" fmla="*/ 48 w 96"/>
                <a:gd name="T9" fmla="*/ 96 h 96"/>
                <a:gd name="T10" fmla="*/ 48 w 96"/>
                <a:gd name="T11" fmla="*/ 12 h 96"/>
                <a:gd name="T12" fmla="*/ 12 w 96"/>
                <a:gd name="T13" fmla="*/ 48 h 96"/>
                <a:gd name="T14" fmla="*/ 48 w 96"/>
                <a:gd name="T15" fmla="*/ 84 h 96"/>
                <a:gd name="T16" fmla="*/ 84 w 96"/>
                <a:gd name="T17" fmla="*/ 48 h 96"/>
                <a:gd name="T18" fmla="*/ 48 w 96"/>
                <a:gd name="T19" fmla="*/ 1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22" y="96"/>
                    <a:pt x="0" y="75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5" y="0"/>
                    <a:pt x="96" y="22"/>
                    <a:pt x="96" y="48"/>
                  </a:cubicBezTo>
                  <a:cubicBezTo>
                    <a:pt x="96" y="75"/>
                    <a:pt x="75" y="96"/>
                    <a:pt x="48" y="96"/>
                  </a:cubicBezTo>
                  <a:close/>
                  <a:moveTo>
                    <a:pt x="48" y="12"/>
                  </a:moveTo>
                  <a:cubicBezTo>
                    <a:pt x="28" y="12"/>
                    <a:pt x="12" y="29"/>
                    <a:pt x="12" y="48"/>
                  </a:cubicBezTo>
                  <a:cubicBezTo>
                    <a:pt x="12" y="68"/>
                    <a:pt x="28" y="84"/>
                    <a:pt x="48" y="84"/>
                  </a:cubicBezTo>
                  <a:cubicBezTo>
                    <a:pt x="68" y="84"/>
                    <a:pt x="84" y="68"/>
                    <a:pt x="84" y="48"/>
                  </a:cubicBezTo>
                  <a:cubicBezTo>
                    <a:pt x="84" y="29"/>
                    <a:pt x="68" y="12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4" name="Freeform 142">
              <a:extLst>
                <a:ext uri="{FF2B5EF4-FFF2-40B4-BE49-F238E27FC236}">
                  <a16:creationId xmlns:a16="http://schemas.microsoft.com/office/drawing/2014/main" id="{4F2931D0-0ECD-044F-B8D7-5EE83E53FC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43" y="3157"/>
              <a:ext cx="262" cy="392"/>
            </a:xfrm>
            <a:custGeom>
              <a:avLst/>
              <a:gdLst>
                <a:gd name="T0" fmla="*/ 88 w 177"/>
                <a:gd name="T1" fmla="*/ 265 h 265"/>
                <a:gd name="T2" fmla="*/ 88 w 177"/>
                <a:gd name="T3" fmla="*/ 265 h 265"/>
                <a:gd name="T4" fmla="*/ 83 w 177"/>
                <a:gd name="T5" fmla="*/ 262 h 265"/>
                <a:gd name="T6" fmla="*/ 0 w 177"/>
                <a:gd name="T7" fmla="*/ 89 h 265"/>
                <a:gd name="T8" fmla="*/ 88 w 177"/>
                <a:gd name="T9" fmla="*/ 0 h 265"/>
                <a:gd name="T10" fmla="*/ 177 w 177"/>
                <a:gd name="T11" fmla="*/ 89 h 265"/>
                <a:gd name="T12" fmla="*/ 93 w 177"/>
                <a:gd name="T13" fmla="*/ 262 h 265"/>
                <a:gd name="T14" fmla="*/ 88 w 177"/>
                <a:gd name="T15" fmla="*/ 265 h 265"/>
                <a:gd name="T16" fmla="*/ 88 w 177"/>
                <a:gd name="T17" fmla="*/ 12 h 265"/>
                <a:gd name="T18" fmla="*/ 12 w 177"/>
                <a:gd name="T19" fmla="*/ 89 h 265"/>
                <a:gd name="T20" fmla="*/ 88 w 177"/>
                <a:gd name="T21" fmla="*/ 248 h 265"/>
                <a:gd name="T22" fmla="*/ 165 w 177"/>
                <a:gd name="T23" fmla="*/ 89 h 265"/>
                <a:gd name="T24" fmla="*/ 88 w 177"/>
                <a:gd name="T25" fmla="*/ 1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7" h="265">
                  <a:moveTo>
                    <a:pt x="88" y="265"/>
                  </a:moveTo>
                  <a:cubicBezTo>
                    <a:pt x="88" y="265"/>
                    <a:pt x="88" y="265"/>
                    <a:pt x="88" y="265"/>
                  </a:cubicBezTo>
                  <a:cubicBezTo>
                    <a:pt x="86" y="265"/>
                    <a:pt x="84" y="264"/>
                    <a:pt x="83" y="262"/>
                  </a:cubicBezTo>
                  <a:cubicBezTo>
                    <a:pt x="80" y="257"/>
                    <a:pt x="0" y="135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135"/>
                    <a:pt x="97" y="257"/>
                    <a:pt x="93" y="262"/>
                  </a:cubicBezTo>
                  <a:cubicBezTo>
                    <a:pt x="92" y="264"/>
                    <a:pt x="90" y="265"/>
                    <a:pt x="88" y="265"/>
                  </a:cubicBezTo>
                  <a:close/>
                  <a:moveTo>
                    <a:pt x="88" y="12"/>
                  </a:moveTo>
                  <a:cubicBezTo>
                    <a:pt x="46" y="12"/>
                    <a:pt x="12" y="47"/>
                    <a:pt x="12" y="89"/>
                  </a:cubicBezTo>
                  <a:cubicBezTo>
                    <a:pt x="12" y="126"/>
                    <a:pt x="71" y="220"/>
                    <a:pt x="88" y="248"/>
                  </a:cubicBezTo>
                  <a:cubicBezTo>
                    <a:pt x="106" y="220"/>
                    <a:pt x="165" y="126"/>
                    <a:pt x="165" y="89"/>
                  </a:cubicBezTo>
                  <a:cubicBezTo>
                    <a:pt x="165" y="47"/>
                    <a:pt x="130" y="12"/>
                    <a:pt x="8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5" name="Freeform 143">
              <a:extLst>
                <a:ext uri="{FF2B5EF4-FFF2-40B4-BE49-F238E27FC236}">
                  <a16:creationId xmlns:a16="http://schemas.microsoft.com/office/drawing/2014/main" id="{2A0F5EEC-4050-F048-8AF4-786AD6520B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60" y="3499"/>
              <a:ext cx="426" cy="84"/>
            </a:xfrm>
            <a:custGeom>
              <a:avLst/>
              <a:gdLst>
                <a:gd name="T0" fmla="*/ 144 w 288"/>
                <a:gd name="T1" fmla="*/ 57 h 57"/>
                <a:gd name="T2" fmla="*/ 0 w 288"/>
                <a:gd name="T3" fmla="*/ 27 h 57"/>
                <a:gd name="T4" fmla="*/ 83 w 288"/>
                <a:gd name="T5" fmla="*/ 0 h 57"/>
                <a:gd name="T6" fmla="*/ 90 w 288"/>
                <a:gd name="T7" fmla="*/ 5 h 57"/>
                <a:gd name="T8" fmla="*/ 84 w 288"/>
                <a:gd name="T9" fmla="*/ 12 h 57"/>
                <a:gd name="T10" fmla="*/ 13 w 288"/>
                <a:gd name="T11" fmla="*/ 27 h 57"/>
                <a:gd name="T12" fmla="*/ 144 w 288"/>
                <a:gd name="T13" fmla="*/ 45 h 57"/>
                <a:gd name="T14" fmla="*/ 276 w 288"/>
                <a:gd name="T15" fmla="*/ 27 h 57"/>
                <a:gd name="T16" fmla="*/ 204 w 288"/>
                <a:gd name="T17" fmla="*/ 12 h 57"/>
                <a:gd name="T18" fmla="*/ 198 w 288"/>
                <a:gd name="T19" fmla="*/ 5 h 57"/>
                <a:gd name="T20" fmla="*/ 205 w 288"/>
                <a:gd name="T21" fmla="*/ 0 h 57"/>
                <a:gd name="T22" fmla="*/ 288 w 288"/>
                <a:gd name="T23" fmla="*/ 27 h 57"/>
                <a:gd name="T24" fmla="*/ 144 w 288"/>
                <a:gd name="T25" fmla="*/ 57 h 57"/>
                <a:gd name="T26" fmla="*/ 276 w 288"/>
                <a:gd name="T27" fmla="*/ 28 h 57"/>
                <a:gd name="T28" fmla="*/ 276 w 288"/>
                <a:gd name="T29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8" h="57">
                  <a:moveTo>
                    <a:pt x="144" y="57"/>
                  </a:moveTo>
                  <a:cubicBezTo>
                    <a:pt x="130" y="57"/>
                    <a:pt x="0" y="57"/>
                    <a:pt x="0" y="27"/>
                  </a:cubicBezTo>
                  <a:cubicBezTo>
                    <a:pt x="0" y="14"/>
                    <a:pt x="28" y="5"/>
                    <a:pt x="83" y="0"/>
                  </a:cubicBezTo>
                  <a:cubicBezTo>
                    <a:pt x="87" y="0"/>
                    <a:pt x="89" y="2"/>
                    <a:pt x="90" y="5"/>
                  </a:cubicBezTo>
                  <a:cubicBezTo>
                    <a:pt x="90" y="9"/>
                    <a:pt x="88" y="12"/>
                    <a:pt x="84" y="12"/>
                  </a:cubicBezTo>
                  <a:cubicBezTo>
                    <a:pt x="33" y="16"/>
                    <a:pt x="16" y="24"/>
                    <a:pt x="13" y="27"/>
                  </a:cubicBezTo>
                  <a:cubicBezTo>
                    <a:pt x="18" y="34"/>
                    <a:pt x="65" y="45"/>
                    <a:pt x="144" y="45"/>
                  </a:cubicBezTo>
                  <a:cubicBezTo>
                    <a:pt x="223" y="45"/>
                    <a:pt x="270" y="34"/>
                    <a:pt x="276" y="27"/>
                  </a:cubicBezTo>
                  <a:cubicBezTo>
                    <a:pt x="273" y="24"/>
                    <a:pt x="255" y="16"/>
                    <a:pt x="204" y="12"/>
                  </a:cubicBezTo>
                  <a:cubicBezTo>
                    <a:pt x="200" y="12"/>
                    <a:pt x="198" y="9"/>
                    <a:pt x="198" y="5"/>
                  </a:cubicBezTo>
                  <a:cubicBezTo>
                    <a:pt x="199" y="2"/>
                    <a:pt x="201" y="0"/>
                    <a:pt x="205" y="0"/>
                  </a:cubicBezTo>
                  <a:cubicBezTo>
                    <a:pt x="260" y="5"/>
                    <a:pt x="288" y="14"/>
                    <a:pt x="288" y="27"/>
                  </a:cubicBezTo>
                  <a:cubicBezTo>
                    <a:pt x="288" y="57"/>
                    <a:pt x="159" y="57"/>
                    <a:pt x="144" y="57"/>
                  </a:cubicBezTo>
                  <a:close/>
                  <a:moveTo>
                    <a:pt x="276" y="28"/>
                  </a:moveTo>
                  <a:cubicBezTo>
                    <a:pt x="276" y="28"/>
                    <a:pt x="276" y="28"/>
                    <a:pt x="27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296" name="Group 265">
            <a:extLst>
              <a:ext uri="{FF2B5EF4-FFF2-40B4-BE49-F238E27FC236}">
                <a16:creationId xmlns:a16="http://schemas.microsoft.com/office/drawing/2014/main" id="{DB574722-631E-164E-AF27-0911A2FEC32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86502" y="1940477"/>
            <a:ext cx="477838" cy="478960"/>
            <a:chOff x="4480" y="2998"/>
            <a:chExt cx="426" cy="427"/>
          </a:xfrm>
          <a:solidFill>
            <a:schemeClr val="accent1"/>
          </a:solidFill>
        </p:grpSpPr>
        <p:sp>
          <p:nvSpPr>
            <p:cNvPr id="297" name="Freeform 266">
              <a:extLst>
                <a:ext uri="{FF2B5EF4-FFF2-40B4-BE49-F238E27FC236}">
                  <a16:creationId xmlns:a16="http://schemas.microsoft.com/office/drawing/2014/main" id="{B9360F8F-35A5-2948-A337-3FA5820849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80" y="2998"/>
              <a:ext cx="426" cy="427"/>
            </a:xfrm>
            <a:custGeom>
              <a:avLst/>
              <a:gdLst>
                <a:gd name="T0" fmla="*/ 144 w 288"/>
                <a:gd name="T1" fmla="*/ 288 h 288"/>
                <a:gd name="T2" fmla="*/ 0 w 288"/>
                <a:gd name="T3" fmla="*/ 141 h 288"/>
                <a:gd name="T4" fmla="*/ 138 w 288"/>
                <a:gd name="T5" fmla="*/ 0 h 288"/>
                <a:gd name="T6" fmla="*/ 144 w 288"/>
                <a:gd name="T7" fmla="*/ 0 h 288"/>
                <a:gd name="T8" fmla="*/ 288 w 288"/>
                <a:gd name="T9" fmla="*/ 143 h 288"/>
                <a:gd name="T10" fmla="*/ 144 w 288"/>
                <a:gd name="T11" fmla="*/ 288 h 288"/>
                <a:gd name="T12" fmla="*/ 144 w 288"/>
                <a:gd name="T13" fmla="*/ 12 h 288"/>
                <a:gd name="T14" fmla="*/ 139 w 288"/>
                <a:gd name="T15" fmla="*/ 12 h 288"/>
                <a:gd name="T16" fmla="*/ 12 w 288"/>
                <a:gd name="T17" fmla="*/ 141 h 288"/>
                <a:gd name="T18" fmla="*/ 144 w 288"/>
                <a:gd name="T19" fmla="*/ 276 h 288"/>
                <a:gd name="T20" fmla="*/ 276 w 288"/>
                <a:gd name="T21" fmla="*/ 143 h 288"/>
                <a:gd name="T22" fmla="*/ 144 w 288"/>
                <a:gd name="T23" fmla="*/ 1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288">
                  <a:moveTo>
                    <a:pt x="144" y="288"/>
                  </a:moveTo>
                  <a:cubicBezTo>
                    <a:pt x="65" y="288"/>
                    <a:pt x="0" y="222"/>
                    <a:pt x="0" y="141"/>
                  </a:cubicBezTo>
                  <a:cubicBezTo>
                    <a:pt x="0" y="64"/>
                    <a:pt x="60" y="3"/>
                    <a:pt x="138" y="0"/>
                  </a:cubicBezTo>
                  <a:cubicBezTo>
                    <a:pt x="140" y="0"/>
                    <a:pt x="142" y="0"/>
                    <a:pt x="144" y="0"/>
                  </a:cubicBezTo>
                  <a:cubicBezTo>
                    <a:pt x="224" y="0"/>
                    <a:pt x="288" y="64"/>
                    <a:pt x="288" y="143"/>
                  </a:cubicBezTo>
                  <a:cubicBezTo>
                    <a:pt x="288" y="223"/>
                    <a:pt x="224" y="288"/>
                    <a:pt x="144" y="288"/>
                  </a:cubicBezTo>
                  <a:close/>
                  <a:moveTo>
                    <a:pt x="144" y="12"/>
                  </a:moveTo>
                  <a:cubicBezTo>
                    <a:pt x="143" y="12"/>
                    <a:pt x="141" y="12"/>
                    <a:pt x="139" y="12"/>
                  </a:cubicBezTo>
                  <a:cubicBezTo>
                    <a:pt x="67" y="15"/>
                    <a:pt x="12" y="70"/>
                    <a:pt x="12" y="141"/>
                  </a:cubicBezTo>
                  <a:cubicBezTo>
                    <a:pt x="12" y="215"/>
                    <a:pt x="71" y="276"/>
                    <a:pt x="144" y="276"/>
                  </a:cubicBezTo>
                  <a:cubicBezTo>
                    <a:pt x="217" y="276"/>
                    <a:pt x="276" y="216"/>
                    <a:pt x="276" y="143"/>
                  </a:cubicBezTo>
                  <a:cubicBezTo>
                    <a:pt x="276" y="71"/>
                    <a:pt x="217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8" name="Freeform 267">
              <a:extLst>
                <a:ext uri="{FF2B5EF4-FFF2-40B4-BE49-F238E27FC236}">
                  <a16:creationId xmlns:a16="http://schemas.microsoft.com/office/drawing/2014/main" id="{D12E7AA0-6D6F-1C44-A651-D3A086359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9" y="3001"/>
              <a:ext cx="123" cy="419"/>
            </a:xfrm>
            <a:custGeom>
              <a:avLst/>
              <a:gdLst>
                <a:gd name="T0" fmla="*/ 74 w 83"/>
                <a:gd name="T1" fmla="*/ 283 h 283"/>
                <a:gd name="T2" fmla="*/ 74 w 83"/>
                <a:gd name="T3" fmla="*/ 0 h 283"/>
                <a:gd name="T4" fmla="*/ 83 w 83"/>
                <a:gd name="T5" fmla="*/ 8 h 283"/>
                <a:gd name="T6" fmla="*/ 83 w 83"/>
                <a:gd name="T7" fmla="*/ 276 h 283"/>
                <a:gd name="T8" fmla="*/ 74 w 83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283">
                  <a:moveTo>
                    <a:pt x="74" y="283"/>
                  </a:moveTo>
                  <a:cubicBezTo>
                    <a:pt x="0" y="186"/>
                    <a:pt x="1" y="80"/>
                    <a:pt x="74" y="0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13" y="84"/>
                    <a:pt x="13" y="182"/>
                    <a:pt x="83" y="276"/>
                  </a:cubicBezTo>
                  <a:lnTo>
                    <a:pt x="74" y="2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9" name="Freeform 268">
              <a:extLst>
                <a:ext uri="{FF2B5EF4-FFF2-40B4-BE49-F238E27FC236}">
                  <a16:creationId xmlns:a16="http://schemas.microsoft.com/office/drawing/2014/main" id="{106A933E-5559-2E41-A345-731A2E0F8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6" y="3001"/>
              <a:ext cx="123" cy="419"/>
            </a:xfrm>
            <a:custGeom>
              <a:avLst/>
              <a:gdLst>
                <a:gd name="T0" fmla="*/ 9 w 83"/>
                <a:gd name="T1" fmla="*/ 283 h 283"/>
                <a:gd name="T2" fmla="*/ 0 w 83"/>
                <a:gd name="T3" fmla="*/ 276 h 283"/>
                <a:gd name="T4" fmla="*/ 0 w 83"/>
                <a:gd name="T5" fmla="*/ 8 h 283"/>
                <a:gd name="T6" fmla="*/ 9 w 83"/>
                <a:gd name="T7" fmla="*/ 0 h 283"/>
                <a:gd name="T8" fmla="*/ 9 w 83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283">
                  <a:moveTo>
                    <a:pt x="9" y="283"/>
                  </a:moveTo>
                  <a:cubicBezTo>
                    <a:pt x="0" y="276"/>
                    <a:pt x="0" y="276"/>
                    <a:pt x="0" y="276"/>
                  </a:cubicBezTo>
                  <a:cubicBezTo>
                    <a:pt x="70" y="182"/>
                    <a:pt x="70" y="84"/>
                    <a:pt x="0" y="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2" y="80"/>
                    <a:pt x="83" y="186"/>
                    <a:pt x="9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300" name="Rectangle 269">
              <a:extLst>
                <a:ext uri="{FF2B5EF4-FFF2-40B4-BE49-F238E27FC236}">
                  <a16:creationId xmlns:a16="http://schemas.microsoft.com/office/drawing/2014/main" id="{9C2B5A47-940D-EA48-BAA9-4D26EB1A3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6" y="3300"/>
              <a:ext cx="356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301" name="Rectangle 270">
              <a:extLst>
                <a:ext uri="{FF2B5EF4-FFF2-40B4-BE49-F238E27FC236}">
                  <a16:creationId xmlns:a16="http://schemas.microsoft.com/office/drawing/2014/main" id="{C426CD1A-3E99-F54E-9271-6DE70CA75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3" y="3087"/>
              <a:ext cx="339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302" name="Rectangle 271">
              <a:extLst>
                <a:ext uri="{FF2B5EF4-FFF2-40B4-BE49-F238E27FC236}">
                  <a16:creationId xmlns:a16="http://schemas.microsoft.com/office/drawing/2014/main" id="{B3811124-B17C-D94B-8AD1-A4CCDE5EA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3194"/>
              <a:ext cx="408" cy="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303" name="Group 92">
            <a:extLst>
              <a:ext uri="{FF2B5EF4-FFF2-40B4-BE49-F238E27FC236}">
                <a16:creationId xmlns:a16="http://schemas.microsoft.com/office/drawing/2014/main" id="{31B23D09-8735-2E48-9CB2-8770D647F10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560155" y="5528336"/>
            <a:ext cx="578644" cy="412766"/>
            <a:chOff x="341" y="1769"/>
            <a:chExt cx="450" cy="321"/>
          </a:xfrm>
          <a:solidFill>
            <a:schemeClr val="accent1"/>
          </a:solidFill>
        </p:grpSpPr>
        <p:sp>
          <p:nvSpPr>
            <p:cNvPr id="304" name="Freeform 93">
              <a:extLst>
                <a:ext uri="{FF2B5EF4-FFF2-40B4-BE49-F238E27FC236}">
                  <a16:creationId xmlns:a16="http://schemas.microsoft.com/office/drawing/2014/main" id="{D6BFE993-EF88-464D-8FCD-289EC0330F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7" y="1923"/>
              <a:ext cx="101" cy="167"/>
            </a:xfrm>
            <a:custGeom>
              <a:avLst/>
              <a:gdLst>
                <a:gd name="T0" fmla="*/ 68 w 68"/>
                <a:gd name="T1" fmla="*/ 14 h 113"/>
                <a:gd name="T2" fmla="*/ 54 w 68"/>
                <a:gd name="T3" fmla="*/ 0 h 113"/>
                <a:gd name="T4" fmla="*/ 13 w 68"/>
                <a:gd name="T5" fmla="*/ 0 h 113"/>
                <a:gd name="T6" fmla="*/ 0 w 68"/>
                <a:gd name="T7" fmla="*/ 14 h 113"/>
                <a:gd name="T8" fmla="*/ 0 w 68"/>
                <a:gd name="T9" fmla="*/ 100 h 113"/>
                <a:gd name="T10" fmla="*/ 13 w 68"/>
                <a:gd name="T11" fmla="*/ 113 h 113"/>
                <a:gd name="T12" fmla="*/ 54 w 68"/>
                <a:gd name="T13" fmla="*/ 113 h 113"/>
                <a:gd name="T14" fmla="*/ 68 w 68"/>
                <a:gd name="T15" fmla="*/ 100 h 113"/>
                <a:gd name="T16" fmla="*/ 68 w 68"/>
                <a:gd name="T17" fmla="*/ 14 h 113"/>
                <a:gd name="T18" fmla="*/ 58 w 68"/>
                <a:gd name="T19" fmla="*/ 100 h 113"/>
                <a:gd name="T20" fmla="*/ 54 w 68"/>
                <a:gd name="T21" fmla="*/ 104 h 113"/>
                <a:gd name="T22" fmla="*/ 13 w 68"/>
                <a:gd name="T23" fmla="*/ 104 h 113"/>
                <a:gd name="T24" fmla="*/ 9 w 68"/>
                <a:gd name="T25" fmla="*/ 100 h 113"/>
                <a:gd name="T26" fmla="*/ 9 w 68"/>
                <a:gd name="T27" fmla="*/ 90 h 113"/>
                <a:gd name="T28" fmla="*/ 58 w 68"/>
                <a:gd name="T29" fmla="*/ 90 h 113"/>
                <a:gd name="T30" fmla="*/ 58 w 68"/>
                <a:gd name="T31" fmla="*/ 100 h 113"/>
                <a:gd name="T32" fmla="*/ 58 w 68"/>
                <a:gd name="T33" fmla="*/ 81 h 113"/>
                <a:gd name="T34" fmla="*/ 9 w 68"/>
                <a:gd name="T35" fmla="*/ 81 h 113"/>
                <a:gd name="T36" fmla="*/ 9 w 68"/>
                <a:gd name="T37" fmla="*/ 31 h 113"/>
                <a:gd name="T38" fmla="*/ 58 w 68"/>
                <a:gd name="T39" fmla="*/ 31 h 113"/>
                <a:gd name="T40" fmla="*/ 58 w 68"/>
                <a:gd name="T41" fmla="*/ 81 h 113"/>
                <a:gd name="T42" fmla="*/ 58 w 68"/>
                <a:gd name="T43" fmla="*/ 22 h 113"/>
                <a:gd name="T44" fmla="*/ 9 w 68"/>
                <a:gd name="T45" fmla="*/ 22 h 113"/>
                <a:gd name="T46" fmla="*/ 9 w 68"/>
                <a:gd name="T47" fmla="*/ 14 h 113"/>
                <a:gd name="T48" fmla="*/ 13 w 68"/>
                <a:gd name="T49" fmla="*/ 9 h 113"/>
                <a:gd name="T50" fmla="*/ 54 w 68"/>
                <a:gd name="T51" fmla="*/ 9 h 113"/>
                <a:gd name="T52" fmla="*/ 58 w 68"/>
                <a:gd name="T53" fmla="*/ 14 h 113"/>
                <a:gd name="T54" fmla="*/ 58 w 68"/>
                <a:gd name="T55" fmla="*/ 2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8" h="113">
                  <a:moveTo>
                    <a:pt x="68" y="14"/>
                  </a:moveTo>
                  <a:cubicBezTo>
                    <a:pt x="68" y="6"/>
                    <a:pt x="62" y="0"/>
                    <a:pt x="5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7"/>
                    <a:pt x="6" y="113"/>
                    <a:pt x="13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62" y="113"/>
                    <a:pt x="68" y="107"/>
                    <a:pt x="68" y="100"/>
                  </a:cubicBezTo>
                  <a:lnTo>
                    <a:pt x="68" y="14"/>
                  </a:lnTo>
                  <a:close/>
                  <a:moveTo>
                    <a:pt x="58" y="100"/>
                  </a:moveTo>
                  <a:cubicBezTo>
                    <a:pt x="58" y="102"/>
                    <a:pt x="56" y="104"/>
                    <a:pt x="54" y="104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11" y="104"/>
                    <a:pt x="9" y="102"/>
                    <a:pt x="9" y="100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58" y="90"/>
                    <a:pt x="58" y="90"/>
                    <a:pt x="58" y="90"/>
                  </a:cubicBezTo>
                  <a:lnTo>
                    <a:pt x="58" y="100"/>
                  </a:lnTo>
                  <a:close/>
                  <a:moveTo>
                    <a:pt x="58" y="81"/>
                  </a:moveTo>
                  <a:cubicBezTo>
                    <a:pt x="9" y="81"/>
                    <a:pt x="9" y="81"/>
                    <a:pt x="9" y="8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58" y="31"/>
                    <a:pt x="58" y="31"/>
                    <a:pt x="58" y="31"/>
                  </a:cubicBezTo>
                  <a:lnTo>
                    <a:pt x="58" y="81"/>
                  </a:lnTo>
                  <a:close/>
                  <a:moveTo>
                    <a:pt x="58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1"/>
                    <a:pt x="11" y="9"/>
                    <a:pt x="13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6" y="9"/>
                    <a:pt x="58" y="11"/>
                    <a:pt x="58" y="14"/>
                  </a:cubicBezTo>
                  <a:lnTo>
                    <a:pt x="58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5" name="Freeform 94">
              <a:extLst>
                <a:ext uri="{FF2B5EF4-FFF2-40B4-BE49-F238E27FC236}">
                  <a16:creationId xmlns:a16="http://schemas.microsoft.com/office/drawing/2014/main" id="{37409101-31C8-E04F-8744-C456BF4053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" y="1806"/>
              <a:ext cx="321" cy="194"/>
            </a:xfrm>
            <a:custGeom>
              <a:avLst/>
              <a:gdLst>
                <a:gd name="T0" fmla="*/ 217 w 217"/>
                <a:gd name="T1" fmla="*/ 5 h 131"/>
                <a:gd name="T2" fmla="*/ 212 w 217"/>
                <a:gd name="T3" fmla="*/ 0 h 131"/>
                <a:gd name="T4" fmla="*/ 5 w 217"/>
                <a:gd name="T5" fmla="*/ 0 h 131"/>
                <a:gd name="T6" fmla="*/ 0 w 217"/>
                <a:gd name="T7" fmla="*/ 5 h 131"/>
                <a:gd name="T8" fmla="*/ 0 w 217"/>
                <a:gd name="T9" fmla="*/ 29 h 131"/>
                <a:gd name="T10" fmla="*/ 10 w 217"/>
                <a:gd name="T11" fmla="*/ 29 h 131"/>
                <a:gd name="T12" fmla="*/ 10 w 217"/>
                <a:gd name="T13" fmla="*/ 10 h 131"/>
                <a:gd name="T14" fmla="*/ 207 w 217"/>
                <a:gd name="T15" fmla="*/ 10 h 131"/>
                <a:gd name="T16" fmla="*/ 207 w 217"/>
                <a:gd name="T17" fmla="*/ 121 h 131"/>
                <a:gd name="T18" fmla="*/ 97 w 217"/>
                <a:gd name="T19" fmla="*/ 121 h 131"/>
                <a:gd name="T20" fmla="*/ 97 w 217"/>
                <a:gd name="T21" fmla="*/ 131 h 131"/>
                <a:gd name="T22" fmla="*/ 212 w 217"/>
                <a:gd name="T23" fmla="*/ 131 h 131"/>
                <a:gd name="T24" fmla="*/ 217 w 217"/>
                <a:gd name="T25" fmla="*/ 126 h 131"/>
                <a:gd name="T26" fmla="*/ 217 w 217"/>
                <a:gd name="T27" fmla="*/ 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" h="131">
                  <a:moveTo>
                    <a:pt x="217" y="5"/>
                  </a:moveTo>
                  <a:cubicBezTo>
                    <a:pt x="217" y="2"/>
                    <a:pt x="215" y="0"/>
                    <a:pt x="21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207" y="10"/>
                    <a:pt x="207" y="10"/>
                    <a:pt x="207" y="10"/>
                  </a:cubicBezTo>
                  <a:cubicBezTo>
                    <a:pt x="207" y="121"/>
                    <a:pt x="207" y="121"/>
                    <a:pt x="207" y="121"/>
                  </a:cubicBezTo>
                  <a:cubicBezTo>
                    <a:pt x="97" y="121"/>
                    <a:pt x="97" y="121"/>
                    <a:pt x="97" y="121"/>
                  </a:cubicBezTo>
                  <a:cubicBezTo>
                    <a:pt x="97" y="131"/>
                    <a:pt x="97" y="131"/>
                    <a:pt x="97" y="131"/>
                  </a:cubicBezTo>
                  <a:cubicBezTo>
                    <a:pt x="212" y="131"/>
                    <a:pt x="212" y="131"/>
                    <a:pt x="212" y="131"/>
                  </a:cubicBezTo>
                  <a:cubicBezTo>
                    <a:pt x="215" y="131"/>
                    <a:pt x="217" y="129"/>
                    <a:pt x="217" y="126"/>
                  </a:cubicBezTo>
                  <a:lnTo>
                    <a:pt x="217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6" name="Freeform 95">
              <a:extLst>
                <a:ext uri="{FF2B5EF4-FFF2-40B4-BE49-F238E27FC236}">
                  <a16:creationId xmlns:a16="http://schemas.microsoft.com/office/drawing/2014/main" id="{844F5876-66F7-7740-8476-CDBA4D0E8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" y="1769"/>
              <a:ext cx="409" cy="321"/>
            </a:xfrm>
            <a:custGeom>
              <a:avLst/>
              <a:gdLst>
                <a:gd name="T0" fmla="*/ 272 w 277"/>
                <a:gd name="T1" fmla="*/ 171 h 217"/>
                <a:gd name="T2" fmla="*/ 265 w 277"/>
                <a:gd name="T3" fmla="*/ 171 h 217"/>
                <a:gd name="T4" fmla="*/ 265 w 277"/>
                <a:gd name="T5" fmla="*/ 24 h 217"/>
                <a:gd name="T6" fmla="*/ 242 w 277"/>
                <a:gd name="T7" fmla="*/ 0 h 217"/>
                <a:gd name="T8" fmla="*/ 23 w 277"/>
                <a:gd name="T9" fmla="*/ 0 h 217"/>
                <a:gd name="T10" fmla="*/ 0 w 277"/>
                <a:gd name="T11" fmla="*/ 24 h 217"/>
                <a:gd name="T12" fmla="*/ 0 w 277"/>
                <a:gd name="T13" fmla="*/ 54 h 217"/>
                <a:gd name="T14" fmla="*/ 10 w 277"/>
                <a:gd name="T15" fmla="*/ 54 h 217"/>
                <a:gd name="T16" fmla="*/ 10 w 277"/>
                <a:gd name="T17" fmla="*/ 24 h 217"/>
                <a:gd name="T18" fmla="*/ 23 w 277"/>
                <a:gd name="T19" fmla="*/ 10 h 217"/>
                <a:gd name="T20" fmla="*/ 242 w 277"/>
                <a:gd name="T21" fmla="*/ 10 h 217"/>
                <a:gd name="T22" fmla="*/ 255 w 277"/>
                <a:gd name="T23" fmla="*/ 24 h 217"/>
                <a:gd name="T24" fmla="*/ 255 w 277"/>
                <a:gd name="T25" fmla="*/ 171 h 217"/>
                <a:gd name="T26" fmla="*/ 163 w 277"/>
                <a:gd name="T27" fmla="*/ 171 h 217"/>
                <a:gd name="T28" fmla="*/ 158 w 277"/>
                <a:gd name="T29" fmla="*/ 176 h 217"/>
                <a:gd name="T30" fmla="*/ 158 w 277"/>
                <a:gd name="T31" fmla="*/ 183 h 217"/>
                <a:gd name="T32" fmla="*/ 121 w 277"/>
                <a:gd name="T33" fmla="*/ 183 h 217"/>
                <a:gd name="T34" fmla="*/ 121 w 277"/>
                <a:gd name="T35" fmla="*/ 193 h 217"/>
                <a:gd name="T36" fmla="*/ 163 w 277"/>
                <a:gd name="T37" fmla="*/ 193 h 217"/>
                <a:gd name="T38" fmla="*/ 168 w 277"/>
                <a:gd name="T39" fmla="*/ 188 h 217"/>
                <a:gd name="T40" fmla="*/ 168 w 277"/>
                <a:gd name="T41" fmla="*/ 181 h 217"/>
                <a:gd name="T42" fmla="*/ 267 w 277"/>
                <a:gd name="T43" fmla="*/ 181 h 217"/>
                <a:gd name="T44" fmla="*/ 267 w 277"/>
                <a:gd name="T45" fmla="*/ 200 h 217"/>
                <a:gd name="T46" fmla="*/ 260 w 277"/>
                <a:gd name="T47" fmla="*/ 207 h 217"/>
                <a:gd name="T48" fmla="*/ 121 w 277"/>
                <a:gd name="T49" fmla="*/ 207 h 217"/>
                <a:gd name="T50" fmla="*/ 121 w 277"/>
                <a:gd name="T51" fmla="*/ 208 h 217"/>
                <a:gd name="T52" fmla="*/ 117 w 277"/>
                <a:gd name="T53" fmla="*/ 216 h 217"/>
                <a:gd name="T54" fmla="*/ 116 w 277"/>
                <a:gd name="T55" fmla="*/ 217 h 217"/>
                <a:gd name="T56" fmla="*/ 260 w 277"/>
                <a:gd name="T57" fmla="*/ 217 h 217"/>
                <a:gd name="T58" fmla="*/ 277 w 277"/>
                <a:gd name="T59" fmla="*/ 200 h 217"/>
                <a:gd name="T60" fmla="*/ 277 w 277"/>
                <a:gd name="T61" fmla="*/ 176 h 217"/>
                <a:gd name="T62" fmla="*/ 272 w 277"/>
                <a:gd name="T63" fmla="*/ 17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7" h="217">
                  <a:moveTo>
                    <a:pt x="272" y="171"/>
                  </a:moveTo>
                  <a:cubicBezTo>
                    <a:pt x="265" y="171"/>
                    <a:pt x="265" y="171"/>
                    <a:pt x="265" y="171"/>
                  </a:cubicBezTo>
                  <a:cubicBezTo>
                    <a:pt x="265" y="24"/>
                    <a:pt x="265" y="24"/>
                    <a:pt x="265" y="24"/>
                  </a:cubicBezTo>
                  <a:cubicBezTo>
                    <a:pt x="265" y="11"/>
                    <a:pt x="255" y="0"/>
                    <a:pt x="24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16"/>
                    <a:pt x="16" y="10"/>
                    <a:pt x="23" y="10"/>
                  </a:cubicBezTo>
                  <a:cubicBezTo>
                    <a:pt x="242" y="10"/>
                    <a:pt x="242" y="10"/>
                    <a:pt x="242" y="10"/>
                  </a:cubicBezTo>
                  <a:cubicBezTo>
                    <a:pt x="249" y="10"/>
                    <a:pt x="255" y="16"/>
                    <a:pt x="255" y="24"/>
                  </a:cubicBezTo>
                  <a:cubicBezTo>
                    <a:pt x="255" y="171"/>
                    <a:pt x="255" y="171"/>
                    <a:pt x="255" y="171"/>
                  </a:cubicBezTo>
                  <a:cubicBezTo>
                    <a:pt x="163" y="171"/>
                    <a:pt x="163" y="171"/>
                    <a:pt x="163" y="171"/>
                  </a:cubicBezTo>
                  <a:cubicBezTo>
                    <a:pt x="160" y="171"/>
                    <a:pt x="158" y="173"/>
                    <a:pt x="158" y="176"/>
                  </a:cubicBezTo>
                  <a:cubicBezTo>
                    <a:pt x="158" y="183"/>
                    <a:pt x="158" y="183"/>
                    <a:pt x="158" y="183"/>
                  </a:cubicBezTo>
                  <a:cubicBezTo>
                    <a:pt x="121" y="183"/>
                    <a:pt x="121" y="183"/>
                    <a:pt x="121" y="183"/>
                  </a:cubicBezTo>
                  <a:cubicBezTo>
                    <a:pt x="121" y="193"/>
                    <a:pt x="121" y="193"/>
                    <a:pt x="121" y="193"/>
                  </a:cubicBezTo>
                  <a:cubicBezTo>
                    <a:pt x="163" y="193"/>
                    <a:pt x="163" y="193"/>
                    <a:pt x="163" y="193"/>
                  </a:cubicBezTo>
                  <a:cubicBezTo>
                    <a:pt x="166" y="193"/>
                    <a:pt x="168" y="191"/>
                    <a:pt x="168" y="188"/>
                  </a:cubicBezTo>
                  <a:cubicBezTo>
                    <a:pt x="168" y="181"/>
                    <a:pt x="168" y="181"/>
                    <a:pt x="168" y="181"/>
                  </a:cubicBezTo>
                  <a:cubicBezTo>
                    <a:pt x="267" y="181"/>
                    <a:pt x="267" y="181"/>
                    <a:pt x="267" y="181"/>
                  </a:cubicBezTo>
                  <a:cubicBezTo>
                    <a:pt x="267" y="200"/>
                    <a:pt x="267" y="200"/>
                    <a:pt x="267" y="200"/>
                  </a:cubicBezTo>
                  <a:cubicBezTo>
                    <a:pt x="267" y="204"/>
                    <a:pt x="264" y="207"/>
                    <a:pt x="260" y="207"/>
                  </a:cubicBezTo>
                  <a:cubicBezTo>
                    <a:pt x="121" y="207"/>
                    <a:pt x="121" y="207"/>
                    <a:pt x="121" y="207"/>
                  </a:cubicBezTo>
                  <a:cubicBezTo>
                    <a:pt x="121" y="208"/>
                    <a:pt x="121" y="208"/>
                    <a:pt x="121" y="208"/>
                  </a:cubicBezTo>
                  <a:cubicBezTo>
                    <a:pt x="120" y="211"/>
                    <a:pt x="119" y="213"/>
                    <a:pt x="117" y="216"/>
                  </a:cubicBezTo>
                  <a:cubicBezTo>
                    <a:pt x="116" y="217"/>
                    <a:pt x="116" y="217"/>
                    <a:pt x="116" y="217"/>
                  </a:cubicBezTo>
                  <a:cubicBezTo>
                    <a:pt x="260" y="217"/>
                    <a:pt x="260" y="217"/>
                    <a:pt x="260" y="217"/>
                  </a:cubicBezTo>
                  <a:cubicBezTo>
                    <a:pt x="270" y="217"/>
                    <a:pt x="277" y="209"/>
                    <a:pt x="277" y="200"/>
                  </a:cubicBezTo>
                  <a:cubicBezTo>
                    <a:pt x="277" y="176"/>
                    <a:pt x="277" y="176"/>
                    <a:pt x="277" y="176"/>
                  </a:cubicBezTo>
                  <a:cubicBezTo>
                    <a:pt x="277" y="173"/>
                    <a:pt x="275" y="171"/>
                    <a:pt x="272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7" name="Freeform 96">
              <a:extLst>
                <a:ext uri="{FF2B5EF4-FFF2-40B4-BE49-F238E27FC236}">
                  <a16:creationId xmlns:a16="http://schemas.microsoft.com/office/drawing/2014/main" id="{A289E8F4-C028-6148-B109-3D339897D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" y="1895"/>
              <a:ext cx="115" cy="154"/>
            </a:xfrm>
            <a:custGeom>
              <a:avLst/>
              <a:gdLst>
                <a:gd name="T0" fmla="*/ 78 w 78"/>
                <a:gd name="T1" fmla="*/ 9 h 104"/>
                <a:gd name="T2" fmla="*/ 78 w 78"/>
                <a:gd name="T3" fmla="*/ 5 h 104"/>
                <a:gd name="T4" fmla="*/ 73 w 78"/>
                <a:gd name="T5" fmla="*/ 0 h 104"/>
                <a:gd name="T6" fmla="*/ 5 w 78"/>
                <a:gd name="T7" fmla="*/ 0 h 104"/>
                <a:gd name="T8" fmla="*/ 0 w 78"/>
                <a:gd name="T9" fmla="*/ 5 h 104"/>
                <a:gd name="T10" fmla="*/ 0 w 78"/>
                <a:gd name="T11" fmla="*/ 100 h 104"/>
                <a:gd name="T12" fmla="*/ 5 w 78"/>
                <a:gd name="T13" fmla="*/ 104 h 104"/>
                <a:gd name="T14" fmla="*/ 43 w 78"/>
                <a:gd name="T15" fmla="*/ 104 h 104"/>
                <a:gd name="T16" fmla="*/ 43 w 78"/>
                <a:gd name="T17" fmla="*/ 95 h 104"/>
                <a:gd name="T18" fmla="*/ 10 w 78"/>
                <a:gd name="T19" fmla="*/ 95 h 104"/>
                <a:gd name="T20" fmla="*/ 10 w 78"/>
                <a:gd name="T21" fmla="*/ 9 h 104"/>
                <a:gd name="T22" fmla="*/ 78 w 78"/>
                <a:gd name="T23" fmla="*/ 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104">
                  <a:moveTo>
                    <a:pt x="78" y="9"/>
                  </a:moveTo>
                  <a:cubicBezTo>
                    <a:pt x="78" y="5"/>
                    <a:pt x="78" y="5"/>
                    <a:pt x="78" y="5"/>
                  </a:cubicBezTo>
                  <a:cubicBezTo>
                    <a:pt x="78" y="2"/>
                    <a:pt x="76" y="0"/>
                    <a:pt x="7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2"/>
                    <a:pt x="3" y="104"/>
                    <a:pt x="5" y="104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43" y="95"/>
                    <a:pt x="43" y="95"/>
                    <a:pt x="43" y="95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10" y="9"/>
                    <a:pt x="10" y="9"/>
                    <a:pt x="10" y="9"/>
                  </a:cubicBezTo>
                  <a:lnTo>
                    <a:pt x="78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8" name="Freeform 97">
              <a:extLst>
                <a:ext uri="{FF2B5EF4-FFF2-40B4-BE49-F238E27FC236}">
                  <a16:creationId xmlns:a16="http://schemas.microsoft.com/office/drawing/2014/main" id="{30B1422A-1FC0-E644-86CF-3A9C1C0E7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" y="1864"/>
              <a:ext cx="171" cy="226"/>
            </a:xfrm>
            <a:custGeom>
              <a:avLst/>
              <a:gdLst>
                <a:gd name="T0" fmla="*/ 99 w 116"/>
                <a:gd name="T1" fmla="*/ 9 h 153"/>
                <a:gd name="T2" fmla="*/ 106 w 116"/>
                <a:gd name="T3" fmla="*/ 17 h 153"/>
                <a:gd name="T4" fmla="*/ 106 w 116"/>
                <a:gd name="T5" fmla="*/ 31 h 153"/>
                <a:gd name="T6" fmla="*/ 116 w 116"/>
                <a:gd name="T7" fmla="*/ 31 h 153"/>
                <a:gd name="T8" fmla="*/ 116 w 116"/>
                <a:gd name="T9" fmla="*/ 17 h 153"/>
                <a:gd name="T10" fmla="*/ 99 w 116"/>
                <a:gd name="T11" fmla="*/ 0 h 153"/>
                <a:gd name="T12" fmla="*/ 17 w 116"/>
                <a:gd name="T13" fmla="*/ 0 h 153"/>
                <a:gd name="T14" fmla="*/ 0 w 116"/>
                <a:gd name="T15" fmla="*/ 17 h 153"/>
                <a:gd name="T16" fmla="*/ 0 w 116"/>
                <a:gd name="T17" fmla="*/ 136 h 153"/>
                <a:gd name="T18" fmla="*/ 17 w 116"/>
                <a:gd name="T19" fmla="*/ 153 h 153"/>
                <a:gd name="T20" fmla="*/ 68 w 116"/>
                <a:gd name="T21" fmla="*/ 153 h 153"/>
                <a:gd name="T22" fmla="*/ 67 w 116"/>
                <a:gd name="T23" fmla="*/ 152 h 153"/>
                <a:gd name="T24" fmla="*/ 63 w 116"/>
                <a:gd name="T25" fmla="*/ 144 h 153"/>
                <a:gd name="T26" fmla="*/ 63 w 116"/>
                <a:gd name="T27" fmla="*/ 144 h 153"/>
                <a:gd name="T28" fmla="*/ 17 w 116"/>
                <a:gd name="T29" fmla="*/ 144 h 153"/>
                <a:gd name="T30" fmla="*/ 10 w 116"/>
                <a:gd name="T31" fmla="*/ 136 h 153"/>
                <a:gd name="T32" fmla="*/ 10 w 116"/>
                <a:gd name="T33" fmla="*/ 17 h 153"/>
                <a:gd name="T34" fmla="*/ 17 w 116"/>
                <a:gd name="T35" fmla="*/ 9 h 153"/>
                <a:gd name="T36" fmla="*/ 99 w 116"/>
                <a:gd name="T37" fmla="*/ 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6" h="153">
                  <a:moveTo>
                    <a:pt x="99" y="9"/>
                  </a:moveTo>
                  <a:cubicBezTo>
                    <a:pt x="103" y="9"/>
                    <a:pt x="106" y="13"/>
                    <a:pt x="106" y="17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16" y="31"/>
                    <a:pt x="116" y="31"/>
                    <a:pt x="116" y="31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116" y="7"/>
                    <a:pt x="108" y="0"/>
                    <a:pt x="9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45"/>
                    <a:pt x="8" y="153"/>
                    <a:pt x="17" y="153"/>
                  </a:cubicBezTo>
                  <a:cubicBezTo>
                    <a:pt x="68" y="153"/>
                    <a:pt x="68" y="153"/>
                    <a:pt x="68" y="153"/>
                  </a:cubicBezTo>
                  <a:cubicBezTo>
                    <a:pt x="67" y="152"/>
                    <a:pt x="67" y="152"/>
                    <a:pt x="67" y="152"/>
                  </a:cubicBezTo>
                  <a:cubicBezTo>
                    <a:pt x="65" y="150"/>
                    <a:pt x="64" y="147"/>
                    <a:pt x="63" y="144"/>
                  </a:cubicBezTo>
                  <a:cubicBezTo>
                    <a:pt x="63" y="144"/>
                    <a:pt x="63" y="144"/>
                    <a:pt x="63" y="144"/>
                  </a:cubicBezTo>
                  <a:cubicBezTo>
                    <a:pt x="17" y="144"/>
                    <a:pt x="17" y="144"/>
                    <a:pt x="17" y="144"/>
                  </a:cubicBezTo>
                  <a:cubicBezTo>
                    <a:pt x="13" y="144"/>
                    <a:pt x="10" y="140"/>
                    <a:pt x="10" y="13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3"/>
                    <a:pt x="13" y="9"/>
                    <a:pt x="17" y="9"/>
                  </a:cubicBezTo>
                  <a:lnTo>
                    <a:pt x="99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9" name="Oval 98">
              <a:extLst>
                <a:ext uri="{FF2B5EF4-FFF2-40B4-BE49-F238E27FC236}">
                  <a16:creationId xmlns:a16="http://schemas.microsoft.com/office/drawing/2014/main" id="{A4B792FB-71CE-1145-960B-B90FBEB0B6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" y="2059"/>
              <a:ext cx="13" cy="1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10" name="Oval 99">
              <a:extLst>
                <a:ext uri="{FF2B5EF4-FFF2-40B4-BE49-F238E27FC236}">
                  <a16:creationId xmlns:a16="http://schemas.microsoft.com/office/drawing/2014/main" id="{5EF5F9D8-CCE3-2343-807F-0CF85E03EA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" y="1882"/>
              <a:ext cx="9" cy="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11" name="Oval 100">
              <a:extLst>
                <a:ext uri="{FF2B5EF4-FFF2-40B4-BE49-F238E27FC236}">
                  <a16:creationId xmlns:a16="http://schemas.microsoft.com/office/drawing/2014/main" id="{3D380F82-1897-C145-8D61-C6B842E53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" y="2053"/>
              <a:ext cx="18" cy="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312" name="Group 4">
            <a:extLst>
              <a:ext uri="{FF2B5EF4-FFF2-40B4-BE49-F238E27FC236}">
                <a16:creationId xmlns:a16="http://schemas.microsoft.com/office/drawing/2014/main" id="{84C17A15-152C-A348-853A-B692B4282DA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77270" y="5532782"/>
            <a:ext cx="484650" cy="403874"/>
            <a:chOff x="348" y="472"/>
            <a:chExt cx="426" cy="355"/>
          </a:xfrm>
          <a:solidFill>
            <a:schemeClr val="accent1"/>
          </a:solidFill>
        </p:grpSpPr>
        <p:sp>
          <p:nvSpPr>
            <p:cNvPr id="313" name="Freeform 5">
              <a:extLst>
                <a:ext uri="{FF2B5EF4-FFF2-40B4-BE49-F238E27FC236}">
                  <a16:creationId xmlns:a16="http://schemas.microsoft.com/office/drawing/2014/main" id="{719C8B8C-D094-D74C-AF4C-E723A3C19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" y="543"/>
              <a:ext cx="373" cy="18"/>
            </a:xfrm>
            <a:custGeom>
              <a:avLst/>
              <a:gdLst>
                <a:gd name="T0" fmla="*/ 246 w 252"/>
                <a:gd name="T1" fmla="*/ 12 h 12"/>
                <a:gd name="T2" fmla="*/ 6 w 252"/>
                <a:gd name="T3" fmla="*/ 12 h 12"/>
                <a:gd name="T4" fmla="*/ 0 w 252"/>
                <a:gd name="T5" fmla="*/ 6 h 12"/>
                <a:gd name="T6" fmla="*/ 6 w 252"/>
                <a:gd name="T7" fmla="*/ 0 h 12"/>
                <a:gd name="T8" fmla="*/ 246 w 252"/>
                <a:gd name="T9" fmla="*/ 0 h 12"/>
                <a:gd name="T10" fmla="*/ 252 w 252"/>
                <a:gd name="T11" fmla="*/ 6 h 12"/>
                <a:gd name="T12" fmla="*/ 246 w 25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2" h="12">
                  <a:moveTo>
                    <a:pt x="24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50" y="0"/>
                    <a:pt x="252" y="3"/>
                    <a:pt x="252" y="6"/>
                  </a:cubicBezTo>
                  <a:cubicBezTo>
                    <a:pt x="252" y="9"/>
                    <a:pt x="250" y="12"/>
                    <a:pt x="24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4" name="Oval 6">
              <a:extLst>
                <a:ext uri="{FF2B5EF4-FFF2-40B4-BE49-F238E27FC236}">
                  <a16:creationId xmlns:a16="http://schemas.microsoft.com/office/drawing/2014/main" id="{0E3079FA-EBC0-1C4F-BF6F-4EF1A488E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" y="507"/>
              <a:ext cx="18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5" name="Oval 7">
              <a:extLst>
                <a:ext uri="{FF2B5EF4-FFF2-40B4-BE49-F238E27FC236}">
                  <a16:creationId xmlns:a16="http://schemas.microsoft.com/office/drawing/2014/main" id="{1020AE0A-3CB9-274A-B949-2F4B93C8FE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" y="507"/>
              <a:ext cx="17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6" name="Oval 8">
              <a:extLst>
                <a:ext uri="{FF2B5EF4-FFF2-40B4-BE49-F238E27FC236}">
                  <a16:creationId xmlns:a16="http://schemas.microsoft.com/office/drawing/2014/main" id="{98F34F8F-ABB7-4848-A76F-9F6C562D9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" y="507"/>
              <a:ext cx="18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7" name="Freeform 9">
              <a:extLst>
                <a:ext uri="{FF2B5EF4-FFF2-40B4-BE49-F238E27FC236}">
                  <a16:creationId xmlns:a16="http://schemas.microsoft.com/office/drawing/2014/main" id="{AA090CA5-2F52-AF46-BB3E-337567489E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" y="472"/>
              <a:ext cx="373" cy="284"/>
            </a:xfrm>
            <a:custGeom>
              <a:avLst/>
              <a:gdLst>
                <a:gd name="T0" fmla="*/ 222 w 252"/>
                <a:gd name="T1" fmla="*/ 192 h 192"/>
                <a:gd name="T2" fmla="*/ 30 w 252"/>
                <a:gd name="T3" fmla="*/ 192 h 192"/>
                <a:gd name="T4" fmla="*/ 0 w 252"/>
                <a:gd name="T5" fmla="*/ 162 h 192"/>
                <a:gd name="T6" fmla="*/ 0 w 252"/>
                <a:gd name="T7" fmla="*/ 30 h 192"/>
                <a:gd name="T8" fmla="*/ 30 w 252"/>
                <a:gd name="T9" fmla="*/ 0 h 192"/>
                <a:gd name="T10" fmla="*/ 222 w 252"/>
                <a:gd name="T11" fmla="*/ 0 h 192"/>
                <a:gd name="T12" fmla="*/ 252 w 252"/>
                <a:gd name="T13" fmla="*/ 30 h 192"/>
                <a:gd name="T14" fmla="*/ 252 w 252"/>
                <a:gd name="T15" fmla="*/ 162 h 192"/>
                <a:gd name="T16" fmla="*/ 222 w 252"/>
                <a:gd name="T17" fmla="*/ 192 h 192"/>
                <a:gd name="T18" fmla="*/ 30 w 252"/>
                <a:gd name="T19" fmla="*/ 12 h 192"/>
                <a:gd name="T20" fmla="*/ 12 w 252"/>
                <a:gd name="T21" fmla="*/ 30 h 192"/>
                <a:gd name="T22" fmla="*/ 12 w 252"/>
                <a:gd name="T23" fmla="*/ 162 h 192"/>
                <a:gd name="T24" fmla="*/ 30 w 252"/>
                <a:gd name="T25" fmla="*/ 180 h 192"/>
                <a:gd name="T26" fmla="*/ 222 w 252"/>
                <a:gd name="T27" fmla="*/ 180 h 192"/>
                <a:gd name="T28" fmla="*/ 240 w 252"/>
                <a:gd name="T29" fmla="*/ 162 h 192"/>
                <a:gd name="T30" fmla="*/ 240 w 252"/>
                <a:gd name="T31" fmla="*/ 30 h 192"/>
                <a:gd name="T32" fmla="*/ 222 w 252"/>
                <a:gd name="T33" fmla="*/ 12 h 192"/>
                <a:gd name="T34" fmla="*/ 30 w 252"/>
                <a:gd name="T35" fmla="*/ 1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2" h="192">
                  <a:moveTo>
                    <a:pt x="222" y="192"/>
                  </a:moveTo>
                  <a:cubicBezTo>
                    <a:pt x="30" y="192"/>
                    <a:pt x="30" y="192"/>
                    <a:pt x="30" y="192"/>
                  </a:cubicBezTo>
                  <a:cubicBezTo>
                    <a:pt x="14" y="192"/>
                    <a:pt x="0" y="179"/>
                    <a:pt x="0" y="16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39" y="0"/>
                    <a:pt x="252" y="13"/>
                    <a:pt x="252" y="30"/>
                  </a:cubicBezTo>
                  <a:cubicBezTo>
                    <a:pt x="252" y="162"/>
                    <a:pt x="252" y="162"/>
                    <a:pt x="252" y="162"/>
                  </a:cubicBezTo>
                  <a:cubicBezTo>
                    <a:pt x="252" y="179"/>
                    <a:pt x="239" y="192"/>
                    <a:pt x="222" y="192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12" y="172"/>
                    <a:pt x="20" y="180"/>
                    <a:pt x="30" y="180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32" y="180"/>
                    <a:pt x="240" y="172"/>
                    <a:pt x="240" y="162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40" y="20"/>
                    <a:pt x="232" y="12"/>
                    <a:pt x="222" y="12"/>
                  </a:cubicBezTo>
                  <a:lnTo>
                    <a:pt x="3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8" name="Freeform 10">
              <a:extLst>
                <a:ext uri="{FF2B5EF4-FFF2-40B4-BE49-F238E27FC236}">
                  <a16:creationId xmlns:a16="http://schemas.microsoft.com/office/drawing/2014/main" id="{8894367A-92E9-164E-BC86-5B276995A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" y="614"/>
              <a:ext cx="71" cy="18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9"/>
                    <a:pt x="46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9" name="Freeform 11">
              <a:extLst>
                <a:ext uri="{FF2B5EF4-FFF2-40B4-BE49-F238E27FC236}">
                  <a16:creationId xmlns:a16="http://schemas.microsoft.com/office/drawing/2014/main" id="{8C879DF6-8A8C-D14C-9B9C-E0EB824DC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" y="543"/>
              <a:ext cx="373" cy="284"/>
            </a:xfrm>
            <a:custGeom>
              <a:avLst/>
              <a:gdLst>
                <a:gd name="T0" fmla="*/ 222 w 252"/>
                <a:gd name="T1" fmla="*/ 192 h 192"/>
                <a:gd name="T2" fmla="*/ 30 w 252"/>
                <a:gd name="T3" fmla="*/ 192 h 192"/>
                <a:gd name="T4" fmla="*/ 0 w 252"/>
                <a:gd name="T5" fmla="*/ 162 h 192"/>
                <a:gd name="T6" fmla="*/ 0 w 252"/>
                <a:gd name="T7" fmla="*/ 138 h 192"/>
                <a:gd name="T8" fmla="*/ 6 w 252"/>
                <a:gd name="T9" fmla="*/ 132 h 192"/>
                <a:gd name="T10" fmla="*/ 12 w 252"/>
                <a:gd name="T11" fmla="*/ 138 h 192"/>
                <a:gd name="T12" fmla="*/ 12 w 252"/>
                <a:gd name="T13" fmla="*/ 162 h 192"/>
                <a:gd name="T14" fmla="*/ 30 w 252"/>
                <a:gd name="T15" fmla="*/ 180 h 192"/>
                <a:gd name="T16" fmla="*/ 222 w 252"/>
                <a:gd name="T17" fmla="*/ 180 h 192"/>
                <a:gd name="T18" fmla="*/ 240 w 252"/>
                <a:gd name="T19" fmla="*/ 162 h 192"/>
                <a:gd name="T20" fmla="*/ 240 w 252"/>
                <a:gd name="T21" fmla="*/ 30 h 192"/>
                <a:gd name="T22" fmla="*/ 222 w 252"/>
                <a:gd name="T23" fmla="*/ 12 h 192"/>
                <a:gd name="T24" fmla="*/ 210 w 252"/>
                <a:gd name="T25" fmla="*/ 12 h 192"/>
                <a:gd name="T26" fmla="*/ 204 w 252"/>
                <a:gd name="T27" fmla="*/ 6 h 192"/>
                <a:gd name="T28" fmla="*/ 210 w 252"/>
                <a:gd name="T29" fmla="*/ 0 h 192"/>
                <a:gd name="T30" fmla="*/ 222 w 252"/>
                <a:gd name="T31" fmla="*/ 0 h 192"/>
                <a:gd name="T32" fmla="*/ 252 w 252"/>
                <a:gd name="T33" fmla="*/ 30 h 192"/>
                <a:gd name="T34" fmla="*/ 252 w 252"/>
                <a:gd name="T35" fmla="*/ 162 h 192"/>
                <a:gd name="T36" fmla="*/ 222 w 252"/>
                <a:gd name="T3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192">
                  <a:moveTo>
                    <a:pt x="222" y="192"/>
                  </a:moveTo>
                  <a:cubicBezTo>
                    <a:pt x="30" y="192"/>
                    <a:pt x="30" y="192"/>
                    <a:pt x="30" y="192"/>
                  </a:cubicBezTo>
                  <a:cubicBezTo>
                    <a:pt x="14" y="192"/>
                    <a:pt x="0" y="179"/>
                    <a:pt x="0" y="162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35"/>
                    <a:pt x="3" y="132"/>
                    <a:pt x="6" y="132"/>
                  </a:cubicBezTo>
                  <a:cubicBezTo>
                    <a:pt x="10" y="132"/>
                    <a:pt x="12" y="135"/>
                    <a:pt x="12" y="138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12" y="172"/>
                    <a:pt x="20" y="180"/>
                    <a:pt x="30" y="180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32" y="180"/>
                    <a:pt x="240" y="172"/>
                    <a:pt x="240" y="162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40" y="20"/>
                    <a:pt x="232" y="12"/>
                    <a:pt x="222" y="12"/>
                  </a:cubicBezTo>
                  <a:cubicBezTo>
                    <a:pt x="210" y="12"/>
                    <a:pt x="210" y="12"/>
                    <a:pt x="210" y="12"/>
                  </a:cubicBezTo>
                  <a:cubicBezTo>
                    <a:pt x="207" y="12"/>
                    <a:pt x="204" y="9"/>
                    <a:pt x="204" y="6"/>
                  </a:cubicBezTo>
                  <a:cubicBezTo>
                    <a:pt x="204" y="3"/>
                    <a:pt x="207" y="0"/>
                    <a:pt x="210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39" y="0"/>
                    <a:pt x="252" y="13"/>
                    <a:pt x="252" y="30"/>
                  </a:cubicBezTo>
                  <a:cubicBezTo>
                    <a:pt x="252" y="162"/>
                    <a:pt x="252" y="162"/>
                    <a:pt x="252" y="162"/>
                  </a:cubicBezTo>
                  <a:cubicBezTo>
                    <a:pt x="252" y="179"/>
                    <a:pt x="239" y="192"/>
                    <a:pt x="222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sp>
        <p:nvSpPr>
          <p:cNvPr id="320" name="Freeform 132">
            <a:extLst>
              <a:ext uri="{FF2B5EF4-FFF2-40B4-BE49-F238E27FC236}">
                <a16:creationId xmlns:a16="http://schemas.microsoft.com/office/drawing/2014/main" id="{45BDCAD5-FFA8-D94A-91ED-271D762E1EF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409731" y="5515535"/>
            <a:ext cx="494523" cy="438368"/>
          </a:xfrm>
          <a:custGeom>
            <a:avLst/>
            <a:gdLst>
              <a:gd name="T0" fmla="*/ 9 w 133"/>
              <a:gd name="T1" fmla="*/ 0 h 116"/>
              <a:gd name="T2" fmla="*/ 0 w 133"/>
              <a:gd name="T3" fmla="*/ 91 h 116"/>
              <a:gd name="T4" fmla="*/ 56 w 133"/>
              <a:gd name="T5" fmla="*/ 99 h 116"/>
              <a:gd name="T6" fmla="*/ 39 w 133"/>
              <a:gd name="T7" fmla="*/ 110 h 116"/>
              <a:gd name="T8" fmla="*/ 39 w 133"/>
              <a:gd name="T9" fmla="*/ 116 h 116"/>
              <a:gd name="T10" fmla="*/ 97 w 133"/>
              <a:gd name="T11" fmla="*/ 113 h 116"/>
              <a:gd name="T12" fmla="*/ 78 w 133"/>
              <a:gd name="T13" fmla="*/ 110 h 116"/>
              <a:gd name="T14" fmla="*/ 124 w 133"/>
              <a:gd name="T15" fmla="*/ 99 h 116"/>
              <a:gd name="T16" fmla="*/ 133 w 133"/>
              <a:gd name="T17" fmla="*/ 8 h 116"/>
              <a:gd name="T18" fmla="*/ 72 w 133"/>
              <a:gd name="T19" fmla="*/ 110 h 116"/>
              <a:gd name="T20" fmla="*/ 61 w 133"/>
              <a:gd name="T21" fmla="*/ 99 h 116"/>
              <a:gd name="T22" fmla="*/ 72 w 133"/>
              <a:gd name="T23" fmla="*/ 110 h 116"/>
              <a:gd name="T24" fmla="*/ 124 w 133"/>
              <a:gd name="T25" fmla="*/ 94 h 116"/>
              <a:gd name="T26" fmla="*/ 6 w 133"/>
              <a:gd name="T27" fmla="*/ 91 h 116"/>
              <a:gd name="T28" fmla="*/ 9 w 133"/>
              <a:gd name="T29" fmla="*/ 5 h 116"/>
              <a:gd name="T30" fmla="*/ 127 w 133"/>
              <a:gd name="T31" fmla="*/ 8 h 116"/>
              <a:gd name="T32" fmla="*/ 109 w 133"/>
              <a:gd name="T33" fmla="*/ 36 h 116"/>
              <a:gd name="T34" fmla="*/ 68 w 133"/>
              <a:gd name="T35" fmla="*/ 19 h 116"/>
              <a:gd name="T36" fmla="*/ 30 w 133"/>
              <a:gd name="T37" fmla="*/ 36 h 116"/>
              <a:gd name="T38" fmla="*/ 30 w 133"/>
              <a:gd name="T39" fmla="*/ 36 h 116"/>
              <a:gd name="T40" fmla="*/ 28 w 133"/>
              <a:gd name="T41" fmla="*/ 37 h 116"/>
              <a:gd name="T42" fmla="*/ 28 w 133"/>
              <a:gd name="T43" fmla="*/ 57 h 116"/>
              <a:gd name="T44" fmla="*/ 23 w 133"/>
              <a:gd name="T45" fmla="*/ 76 h 116"/>
              <a:gd name="T46" fmla="*/ 36 w 133"/>
              <a:gd name="T47" fmla="*/ 77 h 116"/>
              <a:gd name="T48" fmla="*/ 39 w 133"/>
              <a:gd name="T49" fmla="*/ 73 h 116"/>
              <a:gd name="T50" fmla="*/ 34 w 133"/>
              <a:gd name="T51" fmla="*/ 43 h 116"/>
              <a:gd name="T52" fmla="*/ 45 w 133"/>
              <a:gd name="T53" fmla="*/ 66 h 116"/>
              <a:gd name="T54" fmla="*/ 68 w 133"/>
              <a:gd name="T55" fmla="*/ 79 h 116"/>
              <a:gd name="T56" fmla="*/ 71 w 133"/>
              <a:gd name="T57" fmla="*/ 79 h 116"/>
              <a:gd name="T58" fmla="*/ 94 w 133"/>
              <a:gd name="T59" fmla="*/ 66 h 116"/>
              <a:gd name="T60" fmla="*/ 109 w 133"/>
              <a:gd name="T61" fmla="*/ 41 h 116"/>
              <a:gd name="T62" fmla="*/ 109 w 133"/>
              <a:gd name="T63" fmla="*/ 36 h 116"/>
              <a:gd name="T64" fmla="*/ 31 w 133"/>
              <a:gd name="T65" fmla="*/ 66 h 116"/>
              <a:gd name="T66" fmla="*/ 29 w 133"/>
              <a:gd name="T67" fmla="*/ 71 h 116"/>
              <a:gd name="T68" fmla="*/ 69 w 133"/>
              <a:gd name="T69" fmla="*/ 74 h 116"/>
              <a:gd name="T70" fmla="*/ 50 w 133"/>
              <a:gd name="T71" fmla="*/ 50 h 116"/>
              <a:gd name="T72" fmla="*/ 69 w 133"/>
              <a:gd name="T73" fmla="*/ 58 h 116"/>
              <a:gd name="T74" fmla="*/ 89 w 133"/>
              <a:gd name="T75" fmla="*/ 50 h 116"/>
              <a:gd name="T76" fmla="*/ 69 w 133"/>
              <a:gd name="T77" fmla="*/ 52 h 116"/>
              <a:gd name="T78" fmla="*/ 69 w 133"/>
              <a:gd name="T79" fmla="*/ 25 h 116"/>
              <a:gd name="T80" fmla="*/ 69 w 133"/>
              <a:gd name="T81" fmla="*/ 52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33" h="116">
                <a:moveTo>
                  <a:pt x="124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5"/>
                  <a:pt x="4" y="99"/>
                  <a:pt x="9" y="99"/>
                </a:cubicBezTo>
                <a:cubicBezTo>
                  <a:pt x="56" y="99"/>
                  <a:pt x="56" y="99"/>
                  <a:pt x="56" y="99"/>
                </a:cubicBezTo>
                <a:cubicBezTo>
                  <a:pt x="56" y="110"/>
                  <a:pt x="56" y="110"/>
                  <a:pt x="56" y="110"/>
                </a:cubicBezTo>
                <a:cubicBezTo>
                  <a:pt x="39" y="110"/>
                  <a:pt x="39" y="110"/>
                  <a:pt x="39" y="110"/>
                </a:cubicBezTo>
                <a:cubicBezTo>
                  <a:pt x="37" y="110"/>
                  <a:pt x="36" y="111"/>
                  <a:pt x="36" y="113"/>
                </a:cubicBezTo>
                <a:cubicBezTo>
                  <a:pt x="36" y="114"/>
                  <a:pt x="37" y="116"/>
                  <a:pt x="39" y="116"/>
                </a:cubicBezTo>
                <a:cubicBezTo>
                  <a:pt x="94" y="116"/>
                  <a:pt x="94" y="116"/>
                  <a:pt x="94" y="116"/>
                </a:cubicBezTo>
                <a:cubicBezTo>
                  <a:pt x="96" y="116"/>
                  <a:pt x="97" y="114"/>
                  <a:pt x="97" y="113"/>
                </a:cubicBezTo>
                <a:cubicBezTo>
                  <a:pt x="97" y="111"/>
                  <a:pt x="96" y="110"/>
                  <a:pt x="94" y="110"/>
                </a:cubicBezTo>
                <a:cubicBezTo>
                  <a:pt x="78" y="110"/>
                  <a:pt x="78" y="110"/>
                  <a:pt x="78" y="110"/>
                </a:cubicBezTo>
                <a:cubicBezTo>
                  <a:pt x="78" y="99"/>
                  <a:pt x="78" y="99"/>
                  <a:pt x="78" y="99"/>
                </a:cubicBezTo>
                <a:cubicBezTo>
                  <a:pt x="124" y="99"/>
                  <a:pt x="124" y="99"/>
                  <a:pt x="124" y="99"/>
                </a:cubicBezTo>
                <a:cubicBezTo>
                  <a:pt x="129" y="99"/>
                  <a:pt x="133" y="95"/>
                  <a:pt x="133" y="91"/>
                </a:cubicBezTo>
                <a:cubicBezTo>
                  <a:pt x="133" y="8"/>
                  <a:pt x="133" y="8"/>
                  <a:pt x="133" y="8"/>
                </a:cubicBezTo>
                <a:cubicBezTo>
                  <a:pt x="133" y="4"/>
                  <a:pt x="129" y="0"/>
                  <a:pt x="124" y="0"/>
                </a:cubicBezTo>
                <a:close/>
                <a:moveTo>
                  <a:pt x="72" y="110"/>
                </a:moveTo>
                <a:cubicBezTo>
                  <a:pt x="61" y="110"/>
                  <a:pt x="61" y="110"/>
                  <a:pt x="61" y="110"/>
                </a:cubicBezTo>
                <a:cubicBezTo>
                  <a:pt x="61" y="99"/>
                  <a:pt x="61" y="99"/>
                  <a:pt x="61" y="99"/>
                </a:cubicBezTo>
                <a:cubicBezTo>
                  <a:pt x="72" y="99"/>
                  <a:pt x="72" y="99"/>
                  <a:pt x="72" y="99"/>
                </a:cubicBezTo>
                <a:lnTo>
                  <a:pt x="72" y="110"/>
                </a:lnTo>
                <a:close/>
                <a:moveTo>
                  <a:pt x="127" y="91"/>
                </a:moveTo>
                <a:cubicBezTo>
                  <a:pt x="127" y="92"/>
                  <a:pt x="126" y="94"/>
                  <a:pt x="124" y="94"/>
                </a:cubicBezTo>
                <a:cubicBezTo>
                  <a:pt x="9" y="94"/>
                  <a:pt x="9" y="94"/>
                  <a:pt x="9" y="94"/>
                </a:cubicBezTo>
                <a:cubicBezTo>
                  <a:pt x="7" y="94"/>
                  <a:pt x="6" y="92"/>
                  <a:pt x="6" y="91"/>
                </a:cubicBezTo>
                <a:cubicBezTo>
                  <a:pt x="6" y="8"/>
                  <a:pt x="6" y="8"/>
                  <a:pt x="6" y="8"/>
                </a:cubicBezTo>
                <a:cubicBezTo>
                  <a:pt x="6" y="7"/>
                  <a:pt x="7" y="5"/>
                  <a:pt x="9" y="5"/>
                </a:cubicBezTo>
                <a:cubicBezTo>
                  <a:pt x="124" y="5"/>
                  <a:pt x="124" y="5"/>
                  <a:pt x="124" y="5"/>
                </a:cubicBezTo>
                <a:cubicBezTo>
                  <a:pt x="126" y="5"/>
                  <a:pt x="127" y="7"/>
                  <a:pt x="127" y="8"/>
                </a:cubicBezTo>
                <a:lnTo>
                  <a:pt x="127" y="91"/>
                </a:lnTo>
                <a:close/>
                <a:moveTo>
                  <a:pt x="109" y="36"/>
                </a:moveTo>
                <a:cubicBezTo>
                  <a:pt x="70" y="19"/>
                  <a:pt x="70" y="19"/>
                  <a:pt x="70" y="19"/>
                </a:cubicBezTo>
                <a:cubicBezTo>
                  <a:pt x="70" y="19"/>
                  <a:pt x="69" y="19"/>
                  <a:pt x="68" y="19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29" y="36"/>
                  <a:pt x="29" y="36"/>
                  <a:pt x="29" y="37"/>
                </a:cubicBezTo>
                <a:cubicBezTo>
                  <a:pt x="29" y="37"/>
                  <a:pt x="28" y="37"/>
                  <a:pt x="28" y="37"/>
                </a:cubicBezTo>
                <a:cubicBezTo>
                  <a:pt x="28" y="37"/>
                  <a:pt x="28" y="38"/>
                  <a:pt x="28" y="38"/>
                </a:cubicBezTo>
                <a:cubicBezTo>
                  <a:pt x="28" y="57"/>
                  <a:pt x="28" y="57"/>
                  <a:pt x="28" y="57"/>
                </a:cubicBezTo>
                <a:cubicBezTo>
                  <a:pt x="23" y="73"/>
                  <a:pt x="23" y="73"/>
                  <a:pt x="23" y="73"/>
                </a:cubicBezTo>
                <a:cubicBezTo>
                  <a:pt x="22" y="74"/>
                  <a:pt x="22" y="75"/>
                  <a:pt x="23" y="76"/>
                </a:cubicBezTo>
                <a:cubicBezTo>
                  <a:pt x="24" y="77"/>
                  <a:pt x="24" y="77"/>
                  <a:pt x="25" y="77"/>
                </a:cubicBezTo>
                <a:cubicBezTo>
                  <a:pt x="36" y="77"/>
                  <a:pt x="36" y="77"/>
                  <a:pt x="36" y="77"/>
                </a:cubicBezTo>
                <a:cubicBezTo>
                  <a:pt x="37" y="77"/>
                  <a:pt x="38" y="77"/>
                  <a:pt x="38" y="76"/>
                </a:cubicBezTo>
                <a:cubicBezTo>
                  <a:pt x="39" y="75"/>
                  <a:pt x="39" y="74"/>
                  <a:pt x="39" y="73"/>
                </a:cubicBezTo>
                <a:cubicBezTo>
                  <a:pt x="34" y="57"/>
                  <a:pt x="34" y="57"/>
                  <a:pt x="34" y="57"/>
                </a:cubicBezTo>
                <a:cubicBezTo>
                  <a:pt x="34" y="43"/>
                  <a:pt x="34" y="43"/>
                  <a:pt x="34" y="43"/>
                </a:cubicBezTo>
                <a:cubicBezTo>
                  <a:pt x="45" y="47"/>
                  <a:pt x="45" y="47"/>
                  <a:pt x="45" y="47"/>
                </a:cubicBezTo>
                <a:cubicBezTo>
                  <a:pt x="45" y="66"/>
                  <a:pt x="45" y="66"/>
                  <a:pt x="45" y="66"/>
                </a:cubicBezTo>
                <a:cubicBezTo>
                  <a:pt x="45" y="67"/>
                  <a:pt x="45" y="68"/>
                  <a:pt x="46" y="68"/>
                </a:cubicBezTo>
                <a:cubicBezTo>
                  <a:pt x="68" y="79"/>
                  <a:pt x="68" y="79"/>
                  <a:pt x="68" y="79"/>
                </a:cubicBezTo>
                <a:cubicBezTo>
                  <a:pt x="68" y="80"/>
                  <a:pt x="69" y="80"/>
                  <a:pt x="69" y="80"/>
                </a:cubicBezTo>
                <a:cubicBezTo>
                  <a:pt x="70" y="80"/>
                  <a:pt x="70" y="80"/>
                  <a:pt x="71" y="79"/>
                </a:cubicBezTo>
                <a:cubicBezTo>
                  <a:pt x="93" y="68"/>
                  <a:pt x="93" y="68"/>
                  <a:pt x="93" y="68"/>
                </a:cubicBezTo>
                <a:cubicBezTo>
                  <a:pt x="94" y="68"/>
                  <a:pt x="94" y="67"/>
                  <a:pt x="94" y="66"/>
                </a:cubicBezTo>
                <a:cubicBezTo>
                  <a:pt x="94" y="47"/>
                  <a:pt x="94" y="47"/>
                  <a:pt x="94" y="47"/>
                </a:cubicBezTo>
                <a:cubicBezTo>
                  <a:pt x="109" y="41"/>
                  <a:pt x="109" y="41"/>
                  <a:pt x="109" y="41"/>
                </a:cubicBezTo>
                <a:cubicBezTo>
                  <a:pt x="110" y="41"/>
                  <a:pt x="111" y="40"/>
                  <a:pt x="111" y="38"/>
                </a:cubicBezTo>
                <a:cubicBezTo>
                  <a:pt x="111" y="37"/>
                  <a:pt x="110" y="36"/>
                  <a:pt x="109" y="36"/>
                </a:cubicBezTo>
                <a:close/>
                <a:moveTo>
                  <a:pt x="29" y="71"/>
                </a:moveTo>
                <a:cubicBezTo>
                  <a:pt x="31" y="66"/>
                  <a:pt x="31" y="66"/>
                  <a:pt x="31" y="66"/>
                </a:cubicBezTo>
                <a:cubicBezTo>
                  <a:pt x="32" y="71"/>
                  <a:pt x="32" y="71"/>
                  <a:pt x="32" y="71"/>
                </a:cubicBezTo>
                <a:lnTo>
                  <a:pt x="29" y="71"/>
                </a:lnTo>
                <a:close/>
                <a:moveTo>
                  <a:pt x="89" y="64"/>
                </a:moveTo>
                <a:cubicBezTo>
                  <a:pt x="69" y="74"/>
                  <a:pt x="69" y="74"/>
                  <a:pt x="69" y="74"/>
                </a:cubicBezTo>
                <a:cubicBezTo>
                  <a:pt x="50" y="64"/>
                  <a:pt x="50" y="64"/>
                  <a:pt x="50" y="64"/>
                </a:cubicBezTo>
                <a:cubicBezTo>
                  <a:pt x="50" y="50"/>
                  <a:pt x="50" y="50"/>
                  <a:pt x="50" y="50"/>
                </a:cubicBezTo>
                <a:cubicBezTo>
                  <a:pt x="68" y="57"/>
                  <a:pt x="68" y="57"/>
                  <a:pt x="68" y="57"/>
                </a:cubicBezTo>
                <a:cubicBezTo>
                  <a:pt x="69" y="58"/>
                  <a:pt x="69" y="58"/>
                  <a:pt x="69" y="58"/>
                </a:cubicBezTo>
                <a:cubicBezTo>
                  <a:pt x="70" y="58"/>
                  <a:pt x="70" y="58"/>
                  <a:pt x="70" y="57"/>
                </a:cubicBezTo>
                <a:cubicBezTo>
                  <a:pt x="89" y="50"/>
                  <a:pt x="89" y="50"/>
                  <a:pt x="89" y="50"/>
                </a:cubicBezTo>
                <a:lnTo>
                  <a:pt x="89" y="64"/>
                </a:lnTo>
                <a:close/>
                <a:moveTo>
                  <a:pt x="69" y="52"/>
                </a:moveTo>
                <a:cubicBezTo>
                  <a:pt x="38" y="38"/>
                  <a:pt x="38" y="38"/>
                  <a:pt x="38" y="38"/>
                </a:cubicBezTo>
                <a:cubicBezTo>
                  <a:pt x="69" y="25"/>
                  <a:pt x="69" y="25"/>
                  <a:pt x="69" y="25"/>
                </a:cubicBezTo>
                <a:cubicBezTo>
                  <a:pt x="101" y="38"/>
                  <a:pt x="101" y="38"/>
                  <a:pt x="101" y="38"/>
                </a:cubicBezTo>
                <a:lnTo>
                  <a:pt x="69" y="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>
              <a:latin typeface="+mj-lt"/>
            </a:endParaRPr>
          </a:p>
        </p:txBody>
      </p:sp>
      <p:grpSp>
        <p:nvGrpSpPr>
          <p:cNvPr id="325" name="Group 104">
            <a:extLst>
              <a:ext uri="{FF2B5EF4-FFF2-40B4-BE49-F238E27FC236}">
                <a16:creationId xmlns:a16="http://schemas.microsoft.com/office/drawing/2014/main" id="{C933286F-FB2B-2B48-B689-90FB1B740D7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07268" y="5477733"/>
            <a:ext cx="341846" cy="513972"/>
            <a:chOff x="1443" y="2997"/>
            <a:chExt cx="284" cy="427"/>
          </a:xfrm>
          <a:solidFill>
            <a:schemeClr val="accent1"/>
          </a:solidFill>
        </p:grpSpPr>
        <p:sp>
          <p:nvSpPr>
            <p:cNvPr id="326" name="Freeform 105">
              <a:extLst>
                <a:ext uri="{FF2B5EF4-FFF2-40B4-BE49-F238E27FC236}">
                  <a16:creationId xmlns:a16="http://schemas.microsoft.com/office/drawing/2014/main" id="{EBD25FD2-6E1F-C448-BE38-E904E3A2FB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2" y="3104"/>
              <a:ext cx="261" cy="320"/>
            </a:xfrm>
            <a:custGeom>
              <a:avLst/>
              <a:gdLst>
                <a:gd name="T0" fmla="*/ 155 w 176"/>
                <a:gd name="T1" fmla="*/ 216 h 216"/>
                <a:gd name="T2" fmla="*/ 59 w 176"/>
                <a:gd name="T3" fmla="*/ 216 h 216"/>
                <a:gd name="T4" fmla="*/ 54 w 176"/>
                <a:gd name="T5" fmla="*/ 213 h 216"/>
                <a:gd name="T6" fmla="*/ 6 w 176"/>
                <a:gd name="T7" fmla="*/ 141 h 216"/>
                <a:gd name="T8" fmla="*/ 4 w 176"/>
                <a:gd name="T9" fmla="*/ 116 h 216"/>
                <a:gd name="T10" fmla="*/ 17 w 176"/>
                <a:gd name="T11" fmla="*/ 108 h 216"/>
                <a:gd name="T12" fmla="*/ 59 w 176"/>
                <a:gd name="T13" fmla="*/ 137 h 216"/>
                <a:gd name="T14" fmla="*/ 59 w 176"/>
                <a:gd name="T15" fmla="*/ 24 h 216"/>
                <a:gd name="T16" fmla="*/ 83 w 176"/>
                <a:gd name="T17" fmla="*/ 0 h 216"/>
                <a:gd name="T18" fmla="*/ 107 w 176"/>
                <a:gd name="T19" fmla="*/ 24 h 216"/>
                <a:gd name="T20" fmla="*/ 107 w 176"/>
                <a:gd name="T21" fmla="*/ 92 h 216"/>
                <a:gd name="T22" fmla="*/ 156 w 176"/>
                <a:gd name="T23" fmla="*/ 108 h 216"/>
                <a:gd name="T24" fmla="*/ 173 w 176"/>
                <a:gd name="T25" fmla="*/ 145 h 216"/>
                <a:gd name="T26" fmla="*/ 161 w 176"/>
                <a:gd name="T27" fmla="*/ 211 h 216"/>
                <a:gd name="T28" fmla="*/ 155 w 176"/>
                <a:gd name="T29" fmla="*/ 216 h 216"/>
                <a:gd name="T30" fmla="*/ 62 w 176"/>
                <a:gd name="T31" fmla="*/ 204 h 216"/>
                <a:gd name="T32" fmla="*/ 150 w 176"/>
                <a:gd name="T33" fmla="*/ 204 h 216"/>
                <a:gd name="T34" fmla="*/ 161 w 176"/>
                <a:gd name="T35" fmla="*/ 143 h 216"/>
                <a:gd name="T36" fmla="*/ 152 w 176"/>
                <a:gd name="T37" fmla="*/ 120 h 216"/>
                <a:gd name="T38" fmla="*/ 99 w 176"/>
                <a:gd name="T39" fmla="*/ 102 h 216"/>
                <a:gd name="T40" fmla="*/ 95 w 176"/>
                <a:gd name="T41" fmla="*/ 96 h 216"/>
                <a:gd name="T42" fmla="*/ 95 w 176"/>
                <a:gd name="T43" fmla="*/ 24 h 216"/>
                <a:gd name="T44" fmla="*/ 83 w 176"/>
                <a:gd name="T45" fmla="*/ 12 h 216"/>
                <a:gd name="T46" fmla="*/ 71 w 176"/>
                <a:gd name="T47" fmla="*/ 24 h 216"/>
                <a:gd name="T48" fmla="*/ 71 w 176"/>
                <a:gd name="T49" fmla="*/ 156 h 216"/>
                <a:gd name="T50" fmla="*/ 67 w 176"/>
                <a:gd name="T51" fmla="*/ 162 h 216"/>
                <a:gd name="T52" fmla="*/ 60 w 176"/>
                <a:gd name="T53" fmla="*/ 159 h 216"/>
                <a:gd name="T54" fmla="*/ 17 w 176"/>
                <a:gd name="T55" fmla="*/ 120 h 216"/>
                <a:gd name="T56" fmla="*/ 14 w 176"/>
                <a:gd name="T57" fmla="*/ 121 h 216"/>
                <a:gd name="T58" fmla="*/ 16 w 176"/>
                <a:gd name="T59" fmla="*/ 135 h 216"/>
                <a:gd name="T60" fmla="*/ 62 w 176"/>
                <a:gd name="T61" fmla="*/ 204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6" h="216">
                  <a:moveTo>
                    <a:pt x="155" y="216"/>
                  </a:moveTo>
                  <a:cubicBezTo>
                    <a:pt x="59" y="216"/>
                    <a:pt x="59" y="216"/>
                    <a:pt x="59" y="216"/>
                  </a:cubicBezTo>
                  <a:cubicBezTo>
                    <a:pt x="57" y="216"/>
                    <a:pt x="55" y="215"/>
                    <a:pt x="54" y="213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2" y="135"/>
                    <a:pt x="0" y="124"/>
                    <a:pt x="4" y="116"/>
                  </a:cubicBezTo>
                  <a:cubicBezTo>
                    <a:pt x="6" y="111"/>
                    <a:pt x="11" y="108"/>
                    <a:pt x="17" y="108"/>
                  </a:cubicBezTo>
                  <a:cubicBezTo>
                    <a:pt x="30" y="108"/>
                    <a:pt x="42" y="113"/>
                    <a:pt x="59" y="137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59" y="11"/>
                    <a:pt x="70" y="0"/>
                    <a:pt x="83" y="0"/>
                  </a:cubicBezTo>
                  <a:cubicBezTo>
                    <a:pt x="96" y="0"/>
                    <a:pt x="107" y="11"/>
                    <a:pt x="107" y="24"/>
                  </a:cubicBezTo>
                  <a:cubicBezTo>
                    <a:pt x="107" y="92"/>
                    <a:pt x="107" y="92"/>
                    <a:pt x="107" y="92"/>
                  </a:cubicBezTo>
                  <a:cubicBezTo>
                    <a:pt x="156" y="108"/>
                    <a:pt x="156" y="108"/>
                    <a:pt x="156" y="108"/>
                  </a:cubicBezTo>
                  <a:cubicBezTo>
                    <a:pt x="172" y="113"/>
                    <a:pt x="176" y="131"/>
                    <a:pt x="173" y="145"/>
                  </a:cubicBezTo>
                  <a:cubicBezTo>
                    <a:pt x="161" y="211"/>
                    <a:pt x="161" y="211"/>
                    <a:pt x="161" y="211"/>
                  </a:cubicBezTo>
                  <a:cubicBezTo>
                    <a:pt x="161" y="214"/>
                    <a:pt x="158" y="216"/>
                    <a:pt x="155" y="216"/>
                  </a:cubicBezTo>
                  <a:close/>
                  <a:moveTo>
                    <a:pt x="62" y="204"/>
                  </a:moveTo>
                  <a:cubicBezTo>
                    <a:pt x="150" y="204"/>
                    <a:pt x="150" y="204"/>
                    <a:pt x="150" y="204"/>
                  </a:cubicBezTo>
                  <a:cubicBezTo>
                    <a:pt x="161" y="143"/>
                    <a:pt x="161" y="143"/>
                    <a:pt x="161" y="143"/>
                  </a:cubicBezTo>
                  <a:cubicBezTo>
                    <a:pt x="163" y="134"/>
                    <a:pt x="161" y="123"/>
                    <a:pt x="152" y="120"/>
                  </a:cubicBezTo>
                  <a:cubicBezTo>
                    <a:pt x="99" y="102"/>
                    <a:pt x="99" y="102"/>
                    <a:pt x="99" y="102"/>
                  </a:cubicBezTo>
                  <a:cubicBezTo>
                    <a:pt x="97" y="101"/>
                    <a:pt x="95" y="99"/>
                    <a:pt x="95" y="96"/>
                  </a:cubicBezTo>
                  <a:cubicBezTo>
                    <a:pt x="95" y="24"/>
                    <a:pt x="95" y="24"/>
                    <a:pt x="95" y="24"/>
                  </a:cubicBezTo>
                  <a:cubicBezTo>
                    <a:pt x="95" y="17"/>
                    <a:pt x="90" y="12"/>
                    <a:pt x="83" y="12"/>
                  </a:cubicBezTo>
                  <a:cubicBezTo>
                    <a:pt x="77" y="12"/>
                    <a:pt x="71" y="18"/>
                    <a:pt x="71" y="24"/>
                  </a:cubicBezTo>
                  <a:cubicBezTo>
                    <a:pt x="71" y="156"/>
                    <a:pt x="71" y="156"/>
                    <a:pt x="71" y="156"/>
                  </a:cubicBezTo>
                  <a:cubicBezTo>
                    <a:pt x="71" y="159"/>
                    <a:pt x="69" y="161"/>
                    <a:pt x="67" y="162"/>
                  </a:cubicBezTo>
                  <a:cubicBezTo>
                    <a:pt x="64" y="163"/>
                    <a:pt x="62" y="162"/>
                    <a:pt x="60" y="159"/>
                  </a:cubicBezTo>
                  <a:cubicBezTo>
                    <a:pt x="37" y="123"/>
                    <a:pt x="26" y="120"/>
                    <a:pt x="17" y="120"/>
                  </a:cubicBezTo>
                  <a:cubicBezTo>
                    <a:pt x="15" y="120"/>
                    <a:pt x="15" y="121"/>
                    <a:pt x="14" y="121"/>
                  </a:cubicBezTo>
                  <a:cubicBezTo>
                    <a:pt x="13" y="124"/>
                    <a:pt x="14" y="131"/>
                    <a:pt x="16" y="135"/>
                  </a:cubicBezTo>
                  <a:lnTo>
                    <a:pt x="62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27" name="Freeform 106">
              <a:extLst>
                <a:ext uri="{FF2B5EF4-FFF2-40B4-BE49-F238E27FC236}">
                  <a16:creationId xmlns:a16="http://schemas.microsoft.com/office/drawing/2014/main" id="{BD9B7B3C-0689-BA4C-ABBF-BCE7E3B46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6" y="3122"/>
              <a:ext cx="71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9"/>
                    <a:pt x="46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28" name="Freeform 107">
              <a:extLst>
                <a:ext uri="{FF2B5EF4-FFF2-40B4-BE49-F238E27FC236}">
                  <a16:creationId xmlns:a16="http://schemas.microsoft.com/office/drawing/2014/main" id="{C9272C8E-5CB2-4643-AEA6-BE716984C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8" y="3031"/>
              <a:ext cx="55" cy="55"/>
            </a:xfrm>
            <a:custGeom>
              <a:avLst/>
              <a:gdLst>
                <a:gd name="T0" fmla="*/ 6 w 37"/>
                <a:gd name="T1" fmla="*/ 37 h 37"/>
                <a:gd name="T2" fmla="*/ 2 w 37"/>
                <a:gd name="T3" fmla="*/ 35 h 37"/>
                <a:gd name="T4" fmla="*/ 2 w 37"/>
                <a:gd name="T5" fmla="*/ 27 h 37"/>
                <a:gd name="T6" fmla="*/ 26 w 37"/>
                <a:gd name="T7" fmla="*/ 3 h 37"/>
                <a:gd name="T8" fmla="*/ 34 w 37"/>
                <a:gd name="T9" fmla="*/ 3 h 37"/>
                <a:gd name="T10" fmla="*/ 34 w 37"/>
                <a:gd name="T11" fmla="*/ 11 h 37"/>
                <a:gd name="T12" fmla="*/ 10 w 37"/>
                <a:gd name="T13" fmla="*/ 35 h 37"/>
                <a:gd name="T14" fmla="*/ 6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6" y="37"/>
                  </a:moveTo>
                  <a:cubicBezTo>
                    <a:pt x="5" y="37"/>
                    <a:pt x="3" y="36"/>
                    <a:pt x="2" y="35"/>
                  </a:cubicBezTo>
                  <a:cubicBezTo>
                    <a:pt x="0" y="33"/>
                    <a:pt x="0" y="29"/>
                    <a:pt x="2" y="2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8" y="0"/>
                    <a:pt x="32" y="0"/>
                    <a:pt x="34" y="3"/>
                  </a:cubicBezTo>
                  <a:cubicBezTo>
                    <a:pt x="37" y="5"/>
                    <a:pt x="37" y="9"/>
                    <a:pt x="34" y="11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9" y="36"/>
                    <a:pt x="8" y="37"/>
                    <a:pt x="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29" name="Freeform 108">
              <a:extLst>
                <a:ext uri="{FF2B5EF4-FFF2-40B4-BE49-F238E27FC236}">
                  <a16:creationId xmlns:a16="http://schemas.microsoft.com/office/drawing/2014/main" id="{CA4C5504-30D4-1D40-B292-CD5DA7231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5" y="2997"/>
              <a:ext cx="18" cy="71"/>
            </a:xfrm>
            <a:custGeom>
              <a:avLst/>
              <a:gdLst>
                <a:gd name="T0" fmla="*/ 6 w 12"/>
                <a:gd name="T1" fmla="*/ 48 h 48"/>
                <a:gd name="T2" fmla="*/ 0 w 12"/>
                <a:gd name="T3" fmla="*/ 42 h 48"/>
                <a:gd name="T4" fmla="*/ 0 w 12"/>
                <a:gd name="T5" fmla="*/ 6 h 48"/>
                <a:gd name="T6" fmla="*/ 6 w 12"/>
                <a:gd name="T7" fmla="*/ 0 h 48"/>
                <a:gd name="T8" fmla="*/ 12 w 12"/>
                <a:gd name="T9" fmla="*/ 6 h 48"/>
                <a:gd name="T10" fmla="*/ 12 w 12"/>
                <a:gd name="T11" fmla="*/ 42 h 48"/>
                <a:gd name="T12" fmla="*/ 6 w 12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5"/>
                    <a:pt x="10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30" name="Freeform 109">
              <a:extLst>
                <a:ext uri="{FF2B5EF4-FFF2-40B4-BE49-F238E27FC236}">
                  <a16:creationId xmlns:a16="http://schemas.microsoft.com/office/drawing/2014/main" id="{7B5112E2-4CA4-294E-BC9B-DD315AEE8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8" y="3031"/>
              <a:ext cx="55" cy="55"/>
            </a:xfrm>
            <a:custGeom>
              <a:avLst/>
              <a:gdLst>
                <a:gd name="T0" fmla="*/ 30 w 37"/>
                <a:gd name="T1" fmla="*/ 37 h 37"/>
                <a:gd name="T2" fmla="*/ 26 w 37"/>
                <a:gd name="T3" fmla="*/ 35 h 37"/>
                <a:gd name="T4" fmla="*/ 2 w 37"/>
                <a:gd name="T5" fmla="*/ 11 h 37"/>
                <a:gd name="T6" fmla="*/ 2 w 37"/>
                <a:gd name="T7" fmla="*/ 3 h 37"/>
                <a:gd name="T8" fmla="*/ 10 w 37"/>
                <a:gd name="T9" fmla="*/ 3 h 37"/>
                <a:gd name="T10" fmla="*/ 34 w 37"/>
                <a:gd name="T11" fmla="*/ 27 h 37"/>
                <a:gd name="T12" fmla="*/ 34 w 37"/>
                <a:gd name="T13" fmla="*/ 35 h 37"/>
                <a:gd name="T14" fmla="*/ 30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30" y="37"/>
                  </a:moveTo>
                  <a:cubicBezTo>
                    <a:pt x="29" y="37"/>
                    <a:pt x="27" y="36"/>
                    <a:pt x="26" y="35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4" y="0"/>
                    <a:pt x="8" y="0"/>
                    <a:pt x="10" y="3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9"/>
                    <a:pt x="37" y="33"/>
                    <a:pt x="34" y="35"/>
                  </a:cubicBezTo>
                  <a:cubicBezTo>
                    <a:pt x="33" y="36"/>
                    <a:pt x="32" y="37"/>
                    <a:pt x="3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31" name="Freeform 110">
              <a:extLst>
                <a:ext uri="{FF2B5EF4-FFF2-40B4-BE49-F238E27FC236}">
                  <a16:creationId xmlns:a16="http://schemas.microsoft.com/office/drawing/2014/main" id="{B8173CE6-5D1A-A846-84AC-EC2E79F05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3" y="3122"/>
              <a:ext cx="71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9"/>
                    <a:pt x="46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332" name="Group 48">
            <a:extLst>
              <a:ext uri="{FF2B5EF4-FFF2-40B4-BE49-F238E27FC236}">
                <a16:creationId xmlns:a16="http://schemas.microsoft.com/office/drawing/2014/main" id="{845CA248-13D3-B844-9F40-7BA5E1132E6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41132" y="3109340"/>
            <a:ext cx="515826" cy="496764"/>
            <a:chOff x="6532" y="451"/>
            <a:chExt cx="433" cy="417"/>
          </a:xfrm>
          <a:solidFill>
            <a:schemeClr val="accent1"/>
          </a:solidFill>
        </p:grpSpPr>
        <p:sp>
          <p:nvSpPr>
            <p:cNvPr id="333" name="Freeform 49">
              <a:extLst>
                <a:ext uri="{FF2B5EF4-FFF2-40B4-BE49-F238E27FC236}">
                  <a16:creationId xmlns:a16="http://schemas.microsoft.com/office/drawing/2014/main" id="{17E6D66F-E2A5-7445-867C-00B311AB2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7" y="621"/>
              <a:ext cx="128" cy="94"/>
            </a:xfrm>
            <a:custGeom>
              <a:avLst/>
              <a:gdLst>
                <a:gd name="T0" fmla="*/ 7 w 86"/>
                <a:gd name="T1" fmla="*/ 64 h 64"/>
                <a:gd name="T2" fmla="*/ 3 w 86"/>
                <a:gd name="T3" fmla="*/ 63 h 64"/>
                <a:gd name="T4" fmla="*/ 1 w 86"/>
                <a:gd name="T5" fmla="*/ 55 h 64"/>
                <a:gd name="T6" fmla="*/ 34 w 86"/>
                <a:gd name="T7" fmla="*/ 3 h 64"/>
                <a:gd name="T8" fmla="*/ 38 w 86"/>
                <a:gd name="T9" fmla="*/ 0 h 64"/>
                <a:gd name="T10" fmla="*/ 43 w 86"/>
                <a:gd name="T11" fmla="*/ 2 h 64"/>
                <a:gd name="T12" fmla="*/ 84 w 86"/>
                <a:gd name="T13" fmla="*/ 48 h 64"/>
                <a:gd name="T14" fmla="*/ 84 w 86"/>
                <a:gd name="T15" fmla="*/ 56 h 64"/>
                <a:gd name="T16" fmla="*/ 75 w 86"/>
                <a:gd name="T17" fmla="*/ 56 h 64"/>
                <a:gd name="T18" fmla="*/ 40 w 86"/>
                <a:gd name="T19" fmla="*/ 16 h 64"/>
                <a:gd name="T20" fmla="*/ 12 w 86"/>
                <a:gd name="T21" fmla="*/ 61 h 64"/>
                <a:gd name="T22" fmla="*/ 7 w 86"/>
                <a:gd name="T2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64">
                  <a:moveTo>
                    <a:pt x="7" y="64"/>
                  </a:moveTo>
                  <a:cubicBezTo>
                    <a:pt x="5" y="64"/>
                    <a:pt x="4" y="64"/>
                    <a:pt x="3" y="63"/>
                  </a:cubicBezTo>
                  <a:cubicBezTo>
                    <a:pt x="1" y="62"/>
                    <a:pt x="0" y="58"/>
                    <a:pt x="1" y="55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5" y="1"/>
                    <a:pt x="36" y="0"/>
                    <a:pt x="38" y="0"/>
                  </a:cubicBezTo>
                  <a:cubicBezTo>
                    <a:pt x="40" y="0"/>
                    <a:pt x="42" y="1"/>
                    <a:pt x="43" y="2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6" y="50"/>
                    <a:pt x="86" y="54"/>
                    <a:pt x="84" y="56"/>
                  </a:cubicBezTo>
                  <a:cubicBezTo>
                    <a:pt x="81" y="58"/>
                    <a:pt x="78" y="58"/>
                    <a:pt x="75" y="5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1" y="63"/>
                    <a:pt x="9" y="64"/>
                    <a:pt x="7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4" name="Freeform 50">
              <a:extLst>
                <a:ext uri="{FF2B5EF4-FFF2-40B4-BE49-F238E27FC236}">
                  <a16:creationId xmlns:a16="http://schemas.microsoft.com/office/drawing/2014/main" id="{A947C942-EA82-4B48-9330-14A742F71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9" y="621"/>
              <a:ext cx="157" cy="233"/>
            </a:xfrm>
            <a:custGeom>
              <a:avLst/>
              <a:gdLst>
                <a:gd name="T0" fmla="*/ 7 w 106"/>
                <a:gd name="T1" fmla="*/ 158 h 158"/>
                <a:gd name="T2" fmla="*/ 1 w 106"/>
                <a:gd name="T3" fmla="*/ 154 h 158"/>
                <a:gd name="T4" fmla="*/ 5 w 106"/>
                <a:gd name="T5" fmla="*/ 147 h 158"/>
                <a:gd name="T6" fmla="*/ 74 w 106"/>
                <a:gd name="T7" fmla="*/ 94 h 158"/>
                <a:gd name="T8" fmla="*/ 86 w 106"/>
                <a:gd name="T9" fmla="*/ 8 h 158"/>
                <a:gd name="T10" fmla="*/ 90 w 106"/>
                <a:gd name="T11" fmla="*/ 1 h 158"/>
                <a:gd name="T12" fmla="*/ 97 w 106"/>
                <a:gd name="T13" fmla="*/ 5 h 158"/>
                <a:gd name="T14" fmla="*/ 84 w 106"/>
                <a:gd name="T15" fmla="*/ 100 h 158"/>
                <a:gd name="T16" fmla="*/ 8 w 106"/>
                <a:gd name="T17" fmla="*/ 158 h 158"/>
                <a:gd name="T18" fmla="*/ 7 w 106"/>
                <a:gd name="T1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58">
                  <a:moveTo>
                    <a:pt x="7" y="158"/>
                  </a:moveTo>
                  <a:cubicBezTo>
                    <a:pt x="4" y="158"/>
                    <a:pt x="2" y="157"/>
                    <a:pt x="1" y="154"/>
                  </a:cubicBezTo>
                  <a:cubicBezTo>
                    <a:pt x="0" y="151"/>
                    <a:pt x="2" y="147"/>
                    <a:pt x="5" y="147"/>
                  </a:cubicBezTo>
                  <a:cubicBezTo>
                    <a:pt x="34" y="139"/>
                    <a:pt x="59" y="121"/>
                    <a:pt x="74" y="94"/>
                  </a:cubicBezTo>
                  <a:cubicBezTo>
                    <a:pt x="89" y="68"/>
                    <a:pt x="93" y="38"/>
                    <a:pt x="86" y="8"/>
                  </a:cubicBezTo>
                  <a:cubicBezTo>
                    <a:pt x="85" y="5"/>
                    <a:pt x="87" y="2"/>
                    <a:pt x="90" y="1"/>
                  </a:cubicBezTo>
                  <a:cubicBezTo>
                    <a:pt x="93" y="0"/>
                    <a:pt x="97" y="2"/>
                    <a:pt x="97" y="5"/>
                  </a:cubicBezTo>
                  <a:cubicBezTo>
                    <a:pt x="106" y="38"/>
                    <a:pt x="101" y="71"/>
                    <a:pt x="84" y="100"/>
                  </a:cubicBezTo>
                  <a:cubicBezTo>
                    <a:pt x="67" y="129"/>
                    <a:pt x="40" y="150"/>
                    <a:pt x="8" y="158"/>
                  </a:cubicBezTo>
                  <a:cubicBezTo>
                    <a:pt x="8" y="158"/>
                    <a:pt x="7" y="158"/>
                    <a:pt x="7" y="1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5" name="Freeform 51">
              <a:extLst>
                <a:ext uri="{FF2B5EF4-FFF2-40B4-BE49-F238E27FC236}">
                  <a16:creationId xmlns:a16="http://schemas.microsoft.com/office/drawing/2014/main" id="{F6FECDDB-A3E0-AB42-AE11-B42BD5D93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9" y="451"/>
              <a:ext cx="110" cy="112"/>
            </a:xfrm>
            <a:custGeom>
              <a:avLst/>
              <a:gdLst>
                <a:gd name="T0" fmla="*/ 68 w 74"/>
                <a:gd name="T1" fmla="*/ 76 h 76"/>
                <a:gd name="T2" fmla="*/ 67 w 74"/>
                <a:gd name="T3" fmla="*/ 76 h 76"/>
                <a:gd name="T4" fmla="*/ 6 w 74"/>
                <a:gd name="T5" fmla="*/ 70 h 76"/>
                <a:gd name="T6" fmla="*/ 1 w 74"/>
                <a:gd name="T7" fmla="*/ 67 h 76"/>
                <a:gd name="T8" fmla="*/ 1 w 74"/>
                <a:gd name="T9" fmla="*/ 61 h 76"/>
                <a:gd name="T10" fmla="*/ 24 w 74"/>
                <a:gd name="T11" fmla="*/ 5 h 76"/>
                <a:gd name="T12" fmla="*/ 32 w 74"/>
                <a:gd name="T13" fmla="*/ 1 h 76"/>
                <a:gd name="T14" fmla="*/ 35 w 74"/>
                <a:gd name="T15" fmla="*/ 9 h 76"/>
                <a:gd name="T16" fmla="*/ 15 w 74"/>
                <a:gd name="T17" fmla="*/ 58 h 76"/>
                <a:gd name="T18" fmla="*/ 68 w 74"/>
                <a:gd name="T19" fmla="*/ 64 h 76"/>
                <a:gd name="T20" fmla="*/ 74 w 74"/>
                <a:gd name="T21" fmla="*/ 70 h 76"/>
                <a:gd name="T22" fmla="*/ 68 w 74"/>
                <a:gd name="T2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" h="76">
                  <a:moveTo>
                    <a:pt x="68" y="76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4" y="69"/>
                    <a:pt x="2" y="68"/>
                    <a:pt x="1" y="67"/>
                  </a:cubicBezTo>
                  <a:cubicBezTo>
                    <a:pt x="1" y="65"/>
                    <a:pt x="0" y="63"/>
                    <a:pt x="1" y="61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1"/>
                    <a:pt x="29" y="0"/>
                    <a:pt x="32" y="1"/>
                  </a:cubicBezTo>
                  <a:cubicBezTo>
                    <a:pt x="35" y="2"/>
                    <a:pt x="36" y="6"/>
                    <a:pt x="35" y="9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71" y="64"/>
                    <a:pt x="74" y="67"/>
                    <a:pt x="74" y="70"/>
                  </a:cubicBezTo>
                  <a:cubicBezTo>
                    <a:pt x="73" y="73"/>
                    <a:pt x="71" y="76"/>
                    <a:pt x="68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6" name="Freeform 52">
              <a:extLst>
                <a:ext uri="{FF2B5EF4-FFF2-40B4-BE49-F238E27FC236}">
                  <a16:creationId xmlns:a16="http://schemas.microsoft.com/office/drawing/2014/main" id="{368296E1-91C7-0142-92A5-9FC30718B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9" y="491"/>
              <a:ext cx="269" cy="81"/>
            </a:xfrm>
            <a:custGeom>
              <a:avLst/>
              <a:gdLst>
                <a:gd name="T0" fmla="*/ 175 w 182"/>
                <a:gd name="T1" fmla="*/ 55 h 55"/>
                <a:gd name="T2" fmla="*/ 171 w 182"/>
                <a:gd name="T3" fmla="*/ 53 h 55"/>
                <a:gd name="T4" fmla="*/ 94 w 182"/>
                <a:gd name="T5" fmla="*/ 14 h 55"/>
                <a:gd name="T6" fmla="*/ 11 w 182"/>
                <a:gd name="T7" fmla="*/ 41 h 55"/>
                <a:gd name="T8" fmla="*/ 2 w 182"/>
                <a:gd name="T9" fmla="*/ 40 h 55"/>
                <a:gd name="T10" fmla="*/ 3 w 182"/>
                <a:gd name="T11" fmla="*/ 32 h 55"/>
                <a:gd name="T12" fmla="*/ 94 w 182"/>
                <a:gd name="T13" fmla="*/ 2 h 55"/>
                <a:gd name="T14" fmla="*/ 180 w 182"/>
                <a:gd name="T15" fmla="*/ 45 h 55"/>
                <a:gd name="T16" fmla="*/ 179 w 182"/>
                <a:gd name="T17" fmla="*/ 53 h 55"/>
                <a:gd name="T18" fmla="*/ 175 w 182"/>
                <a:gd name="T1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2" h="55">
                  <a:moveTo>
                    <a:pt x="175" y="55"/>
                  </a:moveTo>
                  <a:cubicBezTo>
                    <a:pt x="174" y="55"/>
                    <a:pt x="172" y="54"/>
                    <a:pt x="171" y="53"/>
                  </a:cubicBezTo>
                  <a:cubicBezTo>
                    <a:pt x="151" y="30"/>
                    <a:pt x="124" y="16"/>
                    <a:pt x="94" y="14"/>
                  </a:cubicBezTo>
                  <a:cubicBezTo>
                    <a:pt x="63" y="12"/>
                    <a:pt x="34" y="21"/>
                    <a:pt x="11" y="41"/>
                  </a:cubicBezTo>
                  <a:cubicBezTo>
                    <a:pt x="8" y="43"/>
                    <a:pt x="4" y="43"/>
                    <a:pt x="2" y="40"/>
                  </a:cubicBezTo>
                  <a:cubicBezTo>
                    <a:pt x="0" y="38"/>
                    <a:pt x="0" y="34"/>
                    <a:pt x="3" y="32"/>
                  </a:cubicBezTo>
                  <a:cubicBezTo>
                    <a:pt x="28" y="10"/>
                    <a:pt x="61" y="0"/>
                    <a:pt x="94" y="2"/>
                  </a:cubicBezTo>
                  <a:cubicBezTo>
                    <a:pt x="128" y="4"/>
                    <a:pt x="159" y="20"/>
                    <a:pt x="180" y="45"/>
                  </a:cubicBezTo>
                  <a:cubicBezTo>
                    <a:pt x="182" y="47"/>
                    <a:pt x="182" y="51"/>
                    <a:pt x="179" y="53"/>
                  </a:cubicBezTo>
                  <a:cubicBezTo>
                    <a:pt x="178" y="54"/>
                    <a:pt x="177" y="55"/>
                    <a:pt x="175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7" name="Freeform 53">
              <a:extLst>
                <a:ext uri="{FF2B5EF4-FFF2-40B4-BE49-F238E27FC236}">
                  <a16:creationId xmlns:a16="http://schemas.microsoft.com/office/drawing/2014/main" id="{58A5879A-4845-1A4E-AD7C-5245A7976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8" y="754"/>
              <a:ext cx="108" cy="114"/>
            </a:xfrm>
            <a:custGeom>
              <a:avLst/>
              <a:gdLst>
                <a:gd name="T0" fmla="*/ 7 w 73"/>
                <a:gd name="T1" fmla="*/ 77 h 77"/>
                <a:gd name="T2" fmla="*/ 1 w 73"/>
                <a:gd name="T3" fmla="*/ 72 h 77"/>
                <a:gd name="T4" fmla="*/ 6 w 73"/>
                <a:gd name="T5" fmla="*/ 65 h 77"/>
                <a:gd name="T6" fmla="*/ 58 w 73"/>
                <a:gd name="T7" fmla="*/ 57 h 77"/>
                <a:gd name="T8" fmla="*/ 36 w 73"/>
                <a:gd name="T9" fmla="*/ 9 h 77"/>
                <a:gd name="T10" fmla="*/ 39 w 73"/>
                <a:gd name="T11" fmla="*/ 1 h 77"/>
                <a:gd name="T12" fmla="*/ 47 w 73"/>
                <a:gd name="T13" fmla="*/ 4 h 77"/>
                <a:gd name="T14" fmla="*/ 73 w 73"/>
                <a:gd name="T15" fmla="*/ 60 h 77"/>
                <a:gd name="T16" fmla="*/ 73 w 73"/>
                <a:gd name="T17" fmla="*/ 65 h 77"/>
                <a:gd name="T18" fmla="*/ 68 w 73"/>
                <a:gd name="T19" fmla="*/ 68 h 77"/>
                <a:gd name="T20" fmla="*/ 7 w 73"/>
                <a:gd name="T21" fmla="*/ 77 h 77"/>
                <a:gd name="T22" fmla="*/ 7 w 73"/>
                <a:gd name="T2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77">
                  <a:moveTo>
                    <a:pt x="7" y="77"/>
                  </a:moveTo>
                  <a:cubicBezTo>
                    <a:pt x="4" y="77"/>
                    <a:pt x="1" y="75"/>
                    <a:pt x="1" y="72"/>
                  </a:cubicBezTo>
                  <a:cubicBezTo>
                    <a:pt x="0" y="69"/>
                    <a:pt x="2" y="66"/>
                    <a:pt x="6" y="65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6"/>
                    <a:pt x="36" y="2"/>
                    <a:pt x="39" y="1"/>
                  </a:cubicBezTo>
                  <a:cubicBezTo>
                    <a:pt x="42" y="0"/>
                    <a:pt x="46" y="1"/>
                    <a:pt x="47" y="4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3" y="61"/>
                    <a:pt x="73" y="63"/>
                    <a:pt x="73" y="65"/>
                  </a:cubicBezTo>
                  <a:cubicBezTo>
                    <a:pt x="72" y="67"/>
                    <a:pt x="70" y="68"/>
                    <a:pt x="68" y="68"/>
                  </a:cubicBezTo>
                  <a:cubicBezTo>
                    <a:pt x="7" y="77"/>
                    <a:pt x="7" y="77"/>
                    <a:pt x="7" y="77"/>
                  </a:cubicBezTo>
                  <a:cubicBezTo>
                    <a:pt x="7" y="77"/>
                    <a:pt x="7" y="77"/>
                    <a:pt x="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8" name="Freeform 54">
              <a:extLst>
                <a:ext uri="{FF2B5EF4-FFF2-40B4-BE49-F238E27FC236}">
                  <a16:creationId xmlns:a16="http://schemas.microsoft.com/office/drawing/2014/main" id="{B1F284B8-040C-EA40-B415-8A9522FE8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2" y="612"/>
              <a:ext cx="144" cy="242"/>
            </a:xfrm>
            <a:custGeom>
              <a:avLst/>
              <a:gdLst>
                <a:gd name="T0" fmla="*/ 90 w 97"/>
                <a:gd name="T1" fmla="*/ 164 h 164"/>
                <a:gd name="T2" fmla="*/ 88 w 97"/>
                <a:gd name="T3" fmla="*/ 163 h 164"/>
                <a:gd name="T4" fmla="*/ 17 w 97"/>
                <a:gd name="T5" fmla="*/ 100 h 164"/>
                <a:gd name="T6" fmla="*/ 11 w 97"/>
                <a:gd name="T7" fmla="*/ 4 h 164"/>
                <a:gd name="T8" fmla="*/ 19 w 97"/>
                <a:gd name="T9" fmla="*/ 1 h 164"/>
                <a:gd name="T10" fmla="*/ 22 w 97"/>
                <a:gd name="T11" fmla="*/ 8 h 164"/>
                <a:gd name="T12" fmla="*/ 27 w 97"/>
                <a:gd name="T13" fmla="*/ 94 h 164"/>
                <a:gd name="T14" fmla="*/ 92 w 97"/>
                <a:gd name="T15" fmla="*/ 152 h 164"/>
                <a:gd name="T16" fmla="*/ 96 w 97"/>
                <a:gd name="T17" fmla="*/ 160 h 164"/>
                <a:gd name="T18" fmla="*/ 90 w 97"/>
                <a:gd name="T1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164">
                  <a:moveTo>
                    <a:pt x="90" y="164"/>
                  </a:moveTo>
                  <a:cubicBezTo>
                    <a:pt x="90" y="164"/>
                    <a:pt x="89" y="164"/>
                    <a:pt x="88" y="163"/>
                  </a:cubicBezTo>
                  <a:cubicBezTo>
                    <a:pt x="57" y="152"/>
                    <a:pt x="31" y="130"/>
                    <a:pt x="17" y="100"/>
                  </a:cubicBezTo>
                  <a:cubicBezTo>
                    <a:pt x="2" y="70"/>
                    <a:pt x="0" y="36"/>
                    <a:pt x="11" y="4"/>
                  </a:cubicBezTo>
                  <a:cubicBezTo>
                    <a:pt x="12" y="1"/>
                    <a:pt x="16" y="0"/>
                    <a:pt x="19" y="1"/>
                  </a:cubicBezTo>
                  <a:cubicBezTo>
                    <a:pt x="22" y="2"/>
                    <a:pt x="23" y="5"/>
                    <a:pt x="22" y="8"/>
                  </a:cubicBezTo>
                  <a:cubicBezTo>
                    <a:pt x="12" y="37"/>
                    <a:pt x="14" y="67"/>
                    <a:pt x="27" y="94"/>
                  </a:cubicBezTo>
                  <a:cubicBezTo>
                    <a:pt x="41" y="121"/>
                    <a:pt x="64" y="142"/>
                    <a:pt x="92" y="152"/>
                  </a:cubicBezTo>
                  <a:cubicBezTo>
                    <a:pt x="96" y="153"/>
                    <a:pt x="97" y="157"/>
                    <a:pt x="96" y="160"/>
                  </a:cubicBezTo>
                  <a:cubicBezTo>
                    <a:pt x="95" y="162"/>
                    <a:pt x="93" y="164"/>
                    <a:pt x="90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339" name="Group 81">
            <a:extLst>
              <a:ext uri="{FF2B5EF4-FFF2-40B4-BE49-F238E27FC236}">
                <a16:creationId xmlns:a16="http://schemas.microsoft.com/office/drawing/2014/main" id="{6F0CCB4D-675F-F14F-99D5-2DD46749B80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98612" y="5509828"/>
            <a:ext cx="450851" cy="449782"/>
            <a:chOff x="1370" y="1720"/>
            <a:chExt cx="426" cy="425"/>
          </a:xfrm>
          <a:solidFill>
            <a:schemeClr val="accent1"/>
          </a:solidFill>
        </p:grpSpPr>
        <p:sp>
          <p:nvSpPr>
            <p:cNvPr id="340" name="Freeform 82">
              <a:extLst>
                <a:ext uri="{FF2B5EF4-FFF2-40B4-BE49-F238E27FC236}">
                  <a16:creationId xmlns:a16="http://schemas.microsoft.com/office/drawing/2014/main" id="{AFD37094-822A-F447-8CE7-9F103F960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0" y="1755"/>
              <a:ext cx="426" cy="390"/>
            </a:xfrm>
            <a:custGeom>
              <a:avLst/>
              <a:gdLst>
                <a:gd name="T0" fmla="*/ 282 w 288"/>
                <a:gd name="T1" fmla="*/ 264 h 264"/>
                <a:gd name="T2" fmla="*/ 6 w 288"/>
                <a:gd name="T3" fmla="*/ 264 h 264"/>
                <a:gd name="T4" fmla="*/ 0 w 288"/>
                <a:gd name="T5" fmla="*/ 258 h 264"/>
                <a:gd name="T6" fmla="*/ 0 w 288"/>
                <a:gd name="T7" fmla="*/ 6 h 264"/>
                <a:gd name="T8" fmla="*/ 6 w 288"/>
                <a:gd name="T9" fmla="*/ 0 h 264"/>
                <a:gd name="T10" fmla="*/ 54 w 288"/>
                <a:gd name="T11" fmla="*/ 0 h 264"/>
                <a:gd name="T12" fmla="*/ 60 w 288"/>
                <a:gd name="T13" fmla="*/ 6 h 264"/>
                <a:gd name="T14" fmla="*/ 54 w 288"/>
                <a:gd name="T15" fmla="*/ 12 h 264"/>
                <a:gd name="T16" fmla="*/ 12 w 288"/>
                <a:gd name="T17" fmla="*/ 12 h 264"/>
                <a:gd name="T18" fmla="*/ 12 w 288"/>
                <a:gd name="T19" fmla="*/ 252 h 264"/>
                <a:gd name="T20" fmla="*/ 276 w 288"/>
                <a:gd name="T21" fmla="*/ 252 h 264"/>
                <a:gd name="T22" fmla="*/ 276 w 288"/>
                <a:gd name="T23" fmla="*/ 12 h 264"/>
                <a:gd name="T24" fmla="*/ 234 w 288"/>
                <a:gd name="T25" fmla="*/ 12 h 264"/>
                <a:gd name="T26" fmla="*/ 228 w 288"/>
                <a:gd name="T27" fmla="*/ 6 h 264"/>
                <a:gd name="T28" fmla="*/ 234 w 288"/>
                <a:gd name="T29" fmla="*/ 0 h 264"/>
                <a:gd name="T30" fmla="*/ 282 w 288"/>
                <a:gd name="T31" fmla="*/ 0 h 264"/>
                <a:gd name="T32" fmla="*/ 288 w 288"/>
                <a:gd name="T33" fmla="*/ 6 h 264"/>
                <a:gd name="T34" fmla="*/ 288 w 288"/>
                <a:gd name="T35" fmla="*/ 258 h 264"/>
                <a:gd name="T36" fmla="*/ 282 w 288"/>
                <a:gd name="T37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8" h="264">
                  <a:moveTo>
                    <a:pt x="282" y="264"/>
                  </a:moveTo>
                  <a:cubicBezTo>
                    <a:pt x="6" y="264"/>
                    <a:pt x="6" y="264"/>
                    <a:pt x="6" y="264"/>
                  </a:cubicBezTo>
                  <a:cubicBezTo>
                    <a:pt x="3" y="264"/>
                    <a:pt x="0" y="261"/>
                    <a:pt x="0" y="25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2"/>
                    <a:pt x="60" y="6"/>
                  </a:cubicBezTo>
                  <a:cubicBezTo>
                    <a:pt x="60" y="9"/>
                    <a:pt x="58" y="12"/>
                    <a:pt x="54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252"/>
                    <a:pt x="12" y="252"/>
                    <a:pt x="12" y="252"/>
                  </a:cubicBezTo>
                  <a:cubicBezTo>
                    <a:pt x="276" y="252"/>
                    <a:pt x="276" y="252"/>
                    <a:pt x="276" y="252"/>
                  </a:cubicBezTo>
                  <a:cubicBezTo>
                    <a:pt x="276" y="12"/>
                    <a:pt x="276" y="12"/>
                    <a:pt x="276" y="12"/>
                  </a:cubicBezTo>
                  <a:cubicBezTo>
                    <a:pt x="234" y="12"/>
                    <a:pt x="234" y="12"/>
                    <a:pt x="234" y="12"/>
                  </a:cubicBezTo>
                  <a:cubicBezTo>
                    <a:pt x="231" y="12"/>
                    <a:pt x="228" y="9"/>
                    <a:pt x="228" y="6"/>
                  </a:cubicBezTo>
                  <a:cubicBezTo>
                    <a:pt x="228" y="2"/>
                    <a:pt x="231" y="0"/>
                    <a:pt x="234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6" y="0"/>
                    <a:pt x="288" y="2"/>
                    <a:pt x="288" y="6"/>
                  </a:cubicBezTo>
                  <a:cubicBezTo>
                    <a:pt x="288" y="258"/>
                    <a:pt x="288" y="258"/>
                    <a:pt x="288" y="258"/>
                  </a:cubicBezTo>
                  <a:cubicBezTo>
                    <a:pt x="288" y="261"/>
                    <a:pt x="286" y="264"/>
                    <a:pt x="282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1" name="Freeform 83">
              <a:extLst>
                <a:ext uri="{FF2B5EF4-FFF2-40B4-BE49-F238E27FC236}">
                  <a16:creationId xmlns:a16="http://schemas.microsoft.com/office/drawing/2014/main" id="{3422F472-FD2E-E146-B0EE-B299A1CAE0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1" y="1720"/>
              <a:ext cx="71" cy="89"/>
            </a:xfrm>
            <a:custGeom>
              <a:avLst/>
              <a:gdLst>
                <a:gd name="T0" fmla="*/ 42 w 48"/>
                <a:gd name="T1" fmla="*/ 60 h 60"/>
                <a:gd name="T2" fmla="*/ 6 w 48"/>
                <a:gd name="T3" fmla="*/ 60 h 60"/>
                <a:gd name="T4" fmla="*/ 0 w 48"/>
                <a:gd name="T5" fmla="*/ 54 h 60"/>
                <a:gd name="T6" fmla="*/ 0 w 48"/>
                <a:gd name="T7" fmla="*/ 6 h 60"/>
                <a:gd name="T8" fmla="*/ 6 w 48"/>
                <a:gd name="T9" fmla="*/ 0 h 60"/>
                <a:gd name="T10" fmla="*/ 42 w 48"/>
                <a:gd name="T11" fmla="*/ 0 h 60"/>
                <a:gd name="T12" fmla="*/ 48 w 48"/>
                <a:gd name="T13" fmla="*/ 6 h 60"/>
                <a:gd name="T14" fmla="*/ 48 w 48"/>
                <a:gd name="T15" fmla="*/ 54 h 60"/>
                <a:gd name="T16" fmla="*/ 42 w 48"/>
                <a:gd name="T17" fmla="*/ 60 h 60"/>
                <a:gd name="T18" fmla="*/ 12 w 48"/>
                <a:gd name="T19" fmla="*/ 48 h 60"/>
                <a:gd name="T20" fmla="*/ 36 w 48"/>
                <a:gd name="T21" fmla="*/ 48 h 60"/>
                <a:gd name="T22" fmla="*/ 36 w 48"/>
                <a:gd name="T23" fmla="*/ 12 h 60"/>
                <a:gd name="T24" fmla="*/ 12 w 48"/>
                <a:gd name="T25" fmla="*/ 12 h 60"/>
                <a:gd name="T26" fmla="*/ 12 w 48"/>
                <a:gd name="T27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60">
                  <a:moveTo>
                    <a:pt x="4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2"/>
                    <a:pt x="48" y="6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7"/>
                    <a:pt x="46" y="60"/>
                    <a:pt x="42" y="60"/>
                  </a:cubicBezTo>
                  <a:close/>
                  <a:moveTo>
                    <a:pt x="12" y="48"/>
                  </a:moveTo>
                  <a:cubicBezTo>
                    <a:pt x="36" y="48"/>
                    <a:pt x="36" y="48"/>
                    <a:pt x="36" y="48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2" name="Freeform 84">
              <a:extLst>
                <a:ext uri="{FF2B5EF4-FFF2-40B4-BE49-F238E27FC236}">
                  <a16:creationId xmlns:a16="http://schemas.microsoft.com/office/drawing/2014/main" id="{A5C0B545-2E7A-5941-9C66-99945E3792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4" y="1720"/>
              <a:ext cx="71" cy="89"/>
            </a:xfrm>
            <a:custGeom>
              <a:avLst/>
              <a:gdLst>
                <a:gd name="T0" fmla="*/ 42 w 48"/>
                <a:gd name="T1" fmla="*/ 60 h 60"/>
                <a:gd name="T2" fmla="*/ 6 w 48"/>
                <a:gd name="T3" fmla="*/ 60 h 60"/>
                <a:gd name="T4" fmla="*/ 0 w 48"/>
                <a:gd name="T5" fmla="*/ 54 h 60"/>
                <a:gd name="T6" fmla="*/ 0 w 48"/>
                <a:gd name="T7" fmla="*/ 6 h 60"/>
                <a:gd name="T8" fmla="*/ 6 w 48"/>
                <a:gd name="T9" fmla="*/ 0 h 60"/>
                <a:gd name="T10" fmla="*/ 42 w 48"/>
                <a:gd name="T11" fmla="*/ 0 h 60"/>
                <a:gd name="T12" fmla="*/ 48 w 48"/>
                <a:gd name="T13" fmla="*/ 6 h 60"/>
                <a:gd name="T14" fmla="*/ 48 w 48"/>
                <a:gd name="T15" fmla="*/ 54 h 60"/>
                <a:gd name="T16" fmla="*/ 42 w 48"/>
                <a:gd name="T17" fmla="*/ 60 h 60"/>
                <a:gd name="T18" fmla="*/ 12 w 48"/>
                <a:gd name="T19" fmla="*/ 48 h 60"/>
                <a:gd name="T20" fmla="*/ 36 w 48"/>
                <a:gd name="T21" fmla="*/ 48 h 60"/>
                <a:gd name="T22" fmla="*/ 36 w 48"/>
                <a:gd name="T23" fmla="*/ 12 h 60"/>
                <a:gd name="T24" fmla="*/ 12 w 48"/>
                <a:gd name="T25" fmla="*/ 12 h 60"/>
                <a:gd name="T26" fmla="*/ 12 w 48"/>
                <a:gd name="T27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60">
                  <a:moveTo>
                    <a:pt x="4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2"/>
                    <a:pt x="48" y="6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7"/>
                    <a:pt x="46" y="60"/>
                    <a:pt x="42" y="60"/>
                  </a:cubicBezTo>
                  <a:close/>
                  <a:moveTo>
                    <a:pt x="12" y="48"/>
                  </a:moveTo>
                  <a:cubicBezTo>
                    <a:pt x="36" y="48"/>
                    <a:pt x="36" y="48"/>
                    <a:pt x="36" y="48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3" name="Freeform 85">
              <a:extLst>
                <a:ext uri="{FF2B5EF4-FFF2-40B4-BE49-F238E27FC236}">
                  <a16:creationId xmlns:a16="http://schemas.microsoft.com/office/drawing/2014/main" id="{374CD6E2-C0BA-8E40-A449-820C4406F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5" y="1755"/>
              <a:ext cx="177" cy="18"/>
            </a:xfrm>
            <a:custGeom>
              <a:avLst/>
              <a:gdLst>
                <a:gd name="T0" fmla="*/ 114 w 120"/>
                <a:gd name="T1" fmla="*/ 12 h 12"/>
                <a:gd name="T2" fmla="*/ 6 w 120"/>
                <a:gd name="T3" fmla="*/ 12 h 12"/>
                <a:gd name="T4" fmla="*/ 0 w 120"/>
                <a:gd name="T5" fmla="*/ 6 h 12"/>
                <a:gd name="T6" fmla="*/ 6 w 120"/>
                <a:gd name="T7" fmla="*/ 0 h 12"/>
                <a:gd name="T8" fmla="*/ 114 w 120"/>
                <a:gd name="T9" fmla="*/ 0 h 12"/>
                <a:gd name="T10" fmla="*/ 120 w 120"/>
                <a:gd name="T11" fmla="*/ 6 h 12"/>
                <a:gd name="T12" fmla="*/ 114 w 12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2">
                  <a:moveTo>
                    <a:pt x="11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8" y="0"/>
                    <a:pt x="120" y="2"/>
                    <a:pt x="120" y="6"/>
                  </a:cubicBezTo>
                  <a:cubicBezTo>
                    <a:pt x="120" y="9"/>
                    <a:pt x="118" y="12"/>
                    <a:pt x="11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4" name="Freeform 86">
              <a:extLst>
                <a:ext uri="{FF2B5EF4-FFF2-40B4-BE49-F238E27FC236}">
                  <a16:creationId xmlns:a16="http://schemas.microsoft.com/office/drawing/2014/main" id="{5650B1E9-10A3-734D-9AC1-8B333A356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0" y="1844"/>
              <a:ext cx="426" cy="18"/>
            </a:xfrm>
            <a:custGeom>
              <a:avLst/>
              <a:gdLst>
                <a:gd name="T0" fmla="*/ 282 w 288"/>
                <a:gd name="T1" fmla="*/ 12 h 12"/>
                <a:gd name="T2" fmla="*/ 6 w 288"/>
                <a:gd name="T3" fmla="*/ 12 h 12"/>
                <a:gd name="T4" fmla="*/ 0 w 288"/>
                <a:gd name="T5" fmla="*/ 6 h 12"/>
                <a:gd name="T6" fmla="*/ 6 w 288"/>
                <a:gd name="T7" fmla="*/ 0 h 12"/>
                <a:gd name="T8" fmla="*/ 282 w 288"/>
                <a:gd name="T9" fmla="*/ 0 h 12"/>
                <a:gd name="T10" fmla="*/ 288 w 288"/>
                <a:gd name="T11" fmla="*/ 6 h 12"/>
                <a:gd name="T12" fmla="*/ 282 w 28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2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6" y="0"/>
                    <a:pt x="288" y="2"/>
                    <a:pt x="288" y="6"/>
                  </a:cubicBezTo>
                  <a:cubicBezTo>
                    <a:pt x="288" y="9"/>
                    <a:pt x="286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5" name="Freeform 87">
              <a:extLst>
                <a:ext uri="{FF2B5EF4-FFF2-40B4-BE49-F238E27FC236}">
                  <a16:creationId xmlns:a16="http://schemas.microsoft.com/office/drawing/2014/main" id="{4B7887F8-0B63-E948-966D-617614E80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7" y="1879"/>
              <a:ext cx="18" cy="231"/>
            </a:xfrm>
            <a:custGeom>
              <a:avLst/>
              <a:gdLst>
                <a:gd name="T0" fmla="*/ 6 w 12"/>
                <a:gd name="T1" fmla="*/ 156 h 156"/>
                <a:gd name="T2" fmla="*/ 0 w 12"/>
                <a:gd name="T3" fmla="*/ 150 h 156"/>
                <a:gd name="T4" fmla="*/ 0 w 12"/>
                <a:gd name="T5" fmla="*/ 6 h 156"/>
                <a:gd name="T6" fmla="*/ 6 w 12"/>
                <a:gd name="T7" fmla="*/ 0 h 156"/>
                <a:gd name="T8" fmla="*/ 12 w 12"/>
                <a:gd name="T9" fmla="*/ 6 h 156"/>
                <a:gd name="T10" fmla="*/ 12 w 12"/>
                <a:gd name="T11" fmla="*/ 150 h 156"/>
                <a:gd name="T12" fmla="*/ 6 w 12"/>
                <a:gd name="T1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6">
                  <a:moveTo>
                    <a:pt x="6" y="156"/>
                  </a:moveTo>
                  <a:cubicBezTo>
                    <a:pt x="3" y="156"/>
                    <a:pt x="0" y="153"/>
                    <a:pt x="0" y="15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2" y="153"/>
                    <a:pt x="10" y="156"/>
                    <a:pt x="6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6" name="Freeform 88">
              <a:extLst>
                <a:ext uri="{FF2B5EF4-FFF2-40B4-BE49-F238E27FC236}">
                  <a16:creationId xmlns:a16="http://schemas.microsoft.com/office/drawing/2014/main" id="{ABE6E62F-E613-A74D-B3A8-299734AD8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5" y="1879"/>
              <a:ext cx="18" cy="231"/>
            </a:xfrm>
            <a:custGeom>
              <a:avLst/>
              <a:gdLst>
                <a:gd name="T0" fmla="*/ 6 w 12"/>
                <a:gd name="T1" fmla="*/ 156 h 156"/>
                <a:gd name="T2" fmla="*/ 0 w 12"/>
                <a:gd name="T3" fmla="*/ 150 h 156"/>
                <a:gd name="T4" fmla="*/ 0 w 12"/>
                <a:gd name="T5" fmla="*/ 6 h 156"/>
                <a:gd name="T6" fmla="*/ 6 w 12"/>
                <a:gd name="T7" fmla="*/ 0 h 156"/>
                <a:gd name="T8" fmla="*/ 12 w 12"/>
                <a:gd name="T9" fmla="*/ 6 h 156"/>
                <a:gd name="T10" fmla="*/ 12 w 12"/>
                <a:gd name="T11" fmla="*/ 150 h 156"/>
                <a:gd name="T12" fmla="*/ 6 w 12"/>
                <a:gd name="T1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6">
                  <a:moveTo>
                    <a:pt x="6" y="156"/>
                  </a:moveTo>
                  <a:cubicBezTo>
                    <a:pt x="3" y="156"/>
                    <a:pt x="0" y="153"/>
                    <a:pt x="0" y="15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2" y="153"/>
                    <a:pt x="10" y="156"/>
                    <a:pt x="6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7" name="Freeform 89">
              <a:extLst>
                <a:ext uri="{FF2B5EF4-FFF2-40B4-BE49-F238E27FC236}">
                  <a16:creationId xmlns:a16="http://schemas.microsoft.com/office/drawing/2014/main" id="{695E4311-FAD6-9945-AF11-C24EB5180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4" y="1879"/>
              <a:ext cx="18" cy="231"/>
            </a:xfrm>
            <a:custGeom>
              <a:avLst/>
              <a:gdLst>
                <a:gd name="T0" fmla="*/ 6 w 12"/>
                <a:gd name="T1" fmla="*/ 156 h 156"/>
                <a:gd name="T2" fmla="*/ 0 w 12"/>
                <a:gd name="T3" fmla="*/ 150 h 156"/>
                <a:gd name="T4" fmla="*/ 0 w 12"/>
                <a:gd name="T5" fmla="*/ 6 h 156"/>
                <a:gd name="T6" fmla="*/ 6 w 12"/>
                <a:gd name="T7" fmla="*/ 0 h 156"/>
                <a:gd name="T8" fmla="*/ 12 w 12"/>
                <a:gd name="T9" fmla="*/ 6 h 156"/>
                <a:gd name="T10" fmla="*/ 12 w 12"/>
                <a:gd name="T11" fmla="*/ 150 h 156"/>
                <a:gd name="T12" fmla="*/ 6 w 12"/>
                <a:gd name="T1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6">
                  <a:moveTo>
                    <a:pt x="6" y="156"/>
                  </a:moveTo>
                  <a:cubicBezTo>
                    <a:pt x="3" y="156"/>
                    <a:pt x="0" y="153"/>
                    <a:pt x="0" y="15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2" y="153"/>
                    <a:pt x="10" y="156"/>
                    <a:pt x="6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8" name="Freeform 90">
              <a:extLst>
                <a:ext uri="{FF2B5EF4-FFF2-40B4-BE49-F238E27FC236}">
                  <a16:creationId xmlns:a16="http://schemas.microsoft.com/office/drawing/2014/main" id="{F6332ED2-95E6-314D-B133-3718ED3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" y="1915"/>
              <a:ext cx="355" cy="18"/>
            </a:xfrm>
            <a:custGeom>
              <a:avLst/>
              <a:gdLst>
                <a:gd name="T0" fmla="*/ 234 w 240"/>
                <a:gd name="T1" fmla="*/ 12 h 12"/>
                <a:gd name="T2" fmla="*/ 6 w 240"/>
                <a:gd name="T3" fmla="*/ 12 h 12"/>
                <a:gd name="T4" fmla="*/ 0 w 240"/>
                <a:gd name="T5" fmla="*/ 6 h 12"/>
                <a:gd name="T6" fmla="*/ 6 w 240"/>
                <a:gd name="T7" fmla="*/ 0 h 12"/>
                <a:gd name="T8" fmla="*/ 234 w 240"/>
                <a:gd name="T9" fmla="*/ 0 h 12"/>
                <a:gd name="T10" fmla="*/ 240 w 240"/>
                <a:gd name="T11" fmla="*/ 6 h 12"/>
                <a:gd name="T12" fmla="*/ 234 w 24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2">
                  <a:moveTo>
                    <a:pt x="23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8" y="0"/>
                    <a:pt x="240" y="2"/>
                    <a:pt x="240" y="6"/>
                  </a:cubicBezTo>
                  <a:cubicBezTo>
                    <a:pt x="240" y="9"/>
                    <a:pt x="238" y="12"/>
                    <a:pt x="23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9" name="Freeform 91">
              <a:extLst>
                <a:ext uri="{FF2B5EF4-FFF2-40B4-BE49-F238E27FC236}">
                  <a16:creationId xmlns:a16="http://schemas.microsoft.com/office/drawing/2014/main" id="{6A20710A-A127-3045-90AC-4BEF3E718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" y="1986"/>
              <a:ext cx="355" cy="17"/>
            </a:xfrm>
            <a:custGeom>
              <a:avLst/>
              <a:gdLst>
                <a:gd name="T0" fmla="*/ 234 w 240"/>
                <a:gd name="T1" fmla="*/ 12 h 12"/>
                <a:gd name="T2" fmla="*/ 6 w 240"/>
                <a:gd name="T3" fmla="*/ 12 h 12"/>
                <a:gd name="T4" fmla="*/ 0 w 240"/>
                <a:gd name="T5" fmla="*/ 6 h 12"/>
                <a:gd name="T6" fmla="*/ 6 w 240"/>
                <a:gd name="T7" fmla="*/ 0 h 12"/>
                <a:gd name="T8" fmla="*/ 234 w 240"/>
                <a:gd name="T9" fmla="*/ 0 h 12"/>
                <a:gd name="T10" fmla="*/ 240 w 240"/>
                <a:gd name="T11" fmla="*/ 6 h 12"/>
                <a:gd name="T12" fmla="*/ 234 w 24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2">
                  <a:moveTo>
                    <a:pt x="23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8" y="0"/>
                    <a:pt x="240" y="2"/>
                    <a:pt x="240" y="6"/>
                  </a:cubicBezTo>
                  <a:cubicBezTo>
                    <a:pt x="240" y="9"/>
                    <a:pt x="238" y="12"/>
                    <a:pt x="23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0" name="Freeform 92">
              <a:extLst>
                <a:ext uri="{FF2B5EF4-FFF2-40B4-BE49-F238E27FC236}">
                  <a16:creationId xmlns:a16="http://schemas.microsoft.com/office/drawing/2014/main" id="{D7659633-77CA-5343-AA5A-F95F88663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" y="2057"/>
              <a:ext cx="355" cy="17"/>
            </a:xfrm>
            <a:custGeom>
              <a:avLst/>
              <a:gdLst>
                <a:gd name="T0" fmla="*/ 234 w 240"/>
                <a:gd name="T1" fmla="*/ 12 h 12"/>
                <a:gd name="T2" fmla="*/ 6 w 240"/>
                <a:gd name="T3" fmla="*/ 12 h 12"/>
                <a:gd name="T4" fmla="*/ 0 w 240"/>
                <a:gd name="T5" fmla="*/ 6 h 12"/>
                <a:gd name="T6" fmla="*/ 6 w 240"/>
                <a:gd name="T7" fmla="*/ 0 h 12"/>
                <a:gd name="T8" fmla="*/ 234 w 240"/>
                <a:gd name="T9" fmla="*/ 0 h 12"/>
                <a:gd name="T10" fmla="*/ 240 w 240"/>
                <a:gd name="T11" fmla="*/ 6 h 12"/>
                <a:gd name="T12" fmla="*/ 234 w 24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2">
                  <a:moveTo>
                    <a:pt x="23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8" y="0"/>
                    <a:pt x="240" y="2"/>
                    <a:pt x="240" y="6"/>
                  </a:cubicBezTo>
                  <a:cubicBezTo>
                    <a:pt x="240" y="9"/>
                    <a:pt x="238" y="12"/>
                    <a:pt x="23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351" name="Freeform 144">
            <a:extLst>
              <a:ext uri="{FF2B5EF4-FFF2-40B4-BE49-F238E27FC236}">
                <a16:creationId xmlns:a16="http://schemas.microsoft.com/office/drawing/2014/main" id="{887C956D-5C6A-EF41-B68E-293B826857D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2171887" y="1915146"/>
            <a:ext cx="274440" cy="529622"/>
          </a:xfrm>
          <a:custGeom>
            <a:avLst/>
            <a:gdLst>
              <a:gd name="T0" fmla="*/ 116 w 154"/>
              <a:gd name="T1" fmla="*/ 167 h 297"/>
              <a:gd name="T2" fmla="*/ 83 w 154"/>
              <a:gd name="T3" fmla="*/ 119 h 297"/>
              <a:gd name="T4" fmla="*/ 83 w 154"/>
              <a:gd name="T5" fmla="*/ 18 h 297"/>
              <a:gd name="T6" fmla="*/ 83 w 154"/>
              <a:gd name="T7" fmla="*/ 17 h 297"/>
              <a:gd name="T8" fmla="*/ 83 w 154"/>
              <a:gd name="T9" fmla="*/ 17 h 297"/>
              <a:gd name="T10" fmla="*/ 109 w 154"/>
              <a:gd name="T11" fmla="*/ 34 h 297"/>
              <a:gd name="T12" fmla="*/ 118 w 154"/>
              <a:gd name="T13" fmla="*/ 33 h 297"/>
              <a:gd name="T14" fmla="*/ 119 w 154"/>
              <a:gd name="T15" fmla="*/ 30 h 297"/>
              <a:gd name="T16" fmla="*/ 116 w 154"/>
              <a:gd name="T17" fmla="*/ 25 h 297"/>
              <a:gd name="T18" fmla="*/ 80 w 154"/>
              <a:gd name="T19" fmla="*/ 1 h 297"/>
              <a:gd name="T20" fmla="*/ 80 w 154"/>
              <a:gd name="T21" fmla="*/ 1 h 297"/>
              <a:gd name="T22" fmla="*/ 80 w 154"/>
              <a:gd name="T23" fmla="*/ 1 h 297"/>
              <a:gd name="T24" fmla="*/ 80 w 154"/>
              <a:gd name="T25" fmla="*/ 1 h 297"/>
              <a:gd name="T26" fmla="*/ 79 w 154"/>
              <a:gd name="T27" fmla="*/ 0 h 297"/>
              <a:gd name="T28" fmla="*/ 79 w 154"/>
              <a:gd name="T29" fmla="*/ 0 h 297"/>
              <a:gd name="T30" fmla="*/ 77 w 154"/>
              <a:gd name="T31" fmla="*/ 0 h 297"/>
              <a:gd name="T32" fmla="*/ 77 w 154"/>
              <a:gd name="T33" fmla="*/ 0 h 297"/>
              <a:gd name="T34" fmla="*/ 76 w 154"/>
              <a:gd name="T35" fmla="*/ 0 h 297"/>
              <a:gd name="T36" fmla="*/ 75 w 154"/>
              <a:gd name="T37" fmla="*/ 0 h 297"/>
              <a:gd name="T38" fmla="*/ 74 w 154"/>
              <a:gd name="T39" fmla="*/ 1 h 297"/>
              <a:gd name="T40" fmla="*/ 74 w 154"/>
              <a:gd name="T41" fmla="*/ 1 h 297"/>
              <a:gd name="T42" fmla="*/ 74 w 154"/>
              <a:gd name="T43" fmla="*/ 1 h 297"/>
              <a:gd name="T44" fmla="*/ 74 w 154"/>
              <a:gd name="T45" fmla="*/ 1 h 297"/>
              <a:gd name="T46" fmla="*/ 38 w 154"/>
              <a:gd name="T47" fmla="*/ 25 h 297"/>
              <a:gd name="T48" fmla="*/ 37 w 154"/>
              <a:gd name="T49" fmla="*/ 33 h 297"/>
              <a:gd name="T50" fmla="*/ 45 w 154"/>
              <a:gd name="T51" fmla="*/ 34 h 297"/>
              <a:gd name="T52" fmla="*/ 71 w 154"/>
              <a:gd name="T53" fmla="*/ 17 h 297"/>
              <a:gd name="T54" fmla="*/ 71 w 154"/>
              <a:gd name="T55" fmla="*/ 17 h 297"/>
              <a:gd name="T56" fmla="*/ 71 w 154"/>
              <a:gd name="T57" fmla="*/ 18 h 297"/>
              <a:gd name="T58" fmla="*/ 71 w 154"/>
              <a:gd name="T59" fmla="*/ 119 h 297"/>
              <a:gd name="T60" fmla="*/ 38 w 154"/>
              <a:gd name="T61" fmla="*/ 167 h 297"/>
              <a:gd name="T62" fmla="*/ 0 w 154"/>
              <a:gd name="T63" fmla="*/ 226 h 297"/>
              <a:gd name="T64" fmla="*/ 0 w 154"/>
              <a:gd name="T65" fmla="*/ 255 h 297"/>
              <a:gd name="T66" fmla="*/ 0 w 154"/>
              <a:gd name="T67" fmla="*/ 280 h 297"/>
              <a:gd name="T68" fmla="*/ 0 w 154"/>
              <a:gd name="T69" fmla="*/ 291 h 297"/>
              <a:gd name="T70" fmla="*/ 6 w 154"/>
              <a:gd name="T71" fmla="*/ 297 h 297"/>
              <a:gd name="T72" fmla="*/ 12 w 154"/>
              <a:gd name="T73" fmla="*/ 291 h 297"/>
              <a:gd name="T74" fmla="*/ 12 w 154"/>
              <a:gd name="T75" fmla="*/ 280 h 297"/>
              <a:gd name="T76" fmla="*/ 12 w 154"/>
              <a:gd name="T77" fmla="*/ 280 h 297"/>
              <a:gd name="T78" fmla="*/ 12 w 154"/>
              <a:gd name="T79" fmla="*/ 226 h 297"/>
              <a:gd name="T80" fmla="*/ 45 w 154"/>
              <a:gd name="T81" fmla="*/ 177 h 297"/>
              <a:gd name="T82" fmla="*/ 77 w 154"/>
              <a:gd name="T83" fmla="*/ 146 h 297"/>
              <a:gd name="T84" fmla="*/ 109 w 154"/>
              <a:gd name="T85" fmla="*/ 177 h 297"/>
              <a:gd name="T86" fmla="*/ 142 w 154"/>
              <a:gd name="T87" fmla="*/ 226 h 297"/>
              <a:gd name="T88" fmla="*/ 142 w 154"/>
              <a:gd name="T89" fmla="*/ 280 h 297"/>
              <a:gd name="T90" fmla="*/ 142 w 154"/>
              <a:gd name="T91" fmla="*/ 280 h 297"/>
              <a:gd name="T92" fmla="*/ 142 w 154"/>
              <a:gd name="T93" fmla="*/ 291 h 297"/>
              <a:gd name="T94" fmla="*/ 148 w 154"/>
              <a:gd name="T95" fmla="*/ 297 h 297"/>
              <a:gd name="T96" fmla="*/ 154 w 154"/>
              <a:gd name="T97" fmla="*/ 291 h 297"/>
              <a:gd name="T98" fmla="*/ 154 w 154"/>
              <a:gd name="T99" fmla="*/ 280 h 297"/>
              <a:gd name="T100" fmla="*/ 154 w 154"/>
              <a:gd name="T101" fmla="*/ 255 h 297"/>
              <a:gd name="T102" fmla="*/ 154 w 154"/>
              <a:gd name="T103" fmla="*/ 226 h 297"/>
              <a:gd name="T104" fmla="*/ 116 w 154"/>
              <a:gd name="T105" fmla="*/ 167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54" h="297">
                <a:moveTo>
                  <a:pt x="116" y="167"/>
                </a:moveTo>
                <a:cubicBezTo>
                  <a:pt x="98" y="156"/>
                  <a:pt x="83" y="146"/>
                  <a:pt x="83" y="119"/>
                </a:cubicBezTo>
                <a:cubicBezTo>
                  <a:pt x="83" y="18"/>
                  <a:pt x="83" y="18"/>
                  <a:pt x="83" y="18"/>
                </a:cubicBezTo>
                <a:cubicBezTo>
                  <a:pt x="83" y="18"/>
                  <a:pt x="83" y="17"/>
                  <a:pt x="83" y="17"/>
                </a:cubicBezTo>
                <a:cubicBezTo>
                  <a:pt x="83" y="17"/>
                  <a:pt x="83" y="17"/>
                  <a:pt x="83" y="17"/>
                </a:cubicBezTo>
                <a:cubicBezTo>
                  <a:pt x="109" y="34"/>
                  <a:pt x="109" y="34"/>
                  <a:pt x="109" y="34"/>
                </a:cubicBezTo>
                <a:cubicBezTo>
                  <a:pt x="112" y="36"/>
                  <a:pt x="116" y="36"/>
                  <a:pt x="118" y="33"/>
                </a:cubicBezTo>
                <a:cubicBezTo>
                  <a:pt x="118" y="32"/>
                  <a:pt x="119" y="31"/>
                  <a:pt x="119" y="30"/>
                </a:cubicBezTo>
                <a:cubicBezTo>
                  <a:pt x="119" y="28"/>
                  <a:pt x="118" y="26"/>
                  <a:pt x="116" y="25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79" y="0"/>
                  <a:pt x="79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78" y="0"/>
                  <a:pt x="78" y="0"/>
                  <a:pt x="77" y="0"/>
                </a:cubicBezTo>
                <a:cubicBezTo>
                  <a:pt x="77" y="0"/>
                  <a:pt x="77" y="0"/>
                  <a:pt x="77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75" y="0"/>
                  <a:pt x="74" y="1"/>
                  <a:pt x="74" y="1"/>
                </a:cubicBezTo>
                <a:cubicBezTo>
                  <a:pt x="74" y="1"/>
                  <a:pt x="74" y="1"/>
                  <a:pt x="74" y="1"/>
                </a:cubicBezTo>
                <a:cubicBezTo>
                  <a:pt x="74" y="1"/>
                  <a:pt x="74" y="1"/>
                  <a:pt x="74" y="1"/>
                </a:cubicBezTo>
                <a:cubicBezTo>
                  <a:pt x="74" y="1"/>
                  <a:pt x="74" y="1"/>
                  <a:pt x="74" y="1"/>
                </a:cubicBezTo>
                <a:cubicBezTo>
                  <a:pt x="38" y="25"/>
                  <a:pt x="38" y="25"/>
                  <a:pt x="38" y="25"/>
                </a:cubicBezTo>
                <a:cubicBezTo>
                  <a:pt x="35" y="26"/>
                  <a:pt x="35" y="30"/>
                  <a:pt x="37" y="33"/>
                </a:cubicBezTo>
                <a:cubicBezTo>
                  <a:pt x="38" y="36"/>
                  <a:pt x="42" y="36"/>
                  <a:pt x="45" y="34"/>
                </a:cubicBezTo>
                <a:cubicBezTo>
                  <a:pt x="71" y="17"/>
                  <a:pt x="71" y="17"/>
                  <a:pt x="71" y="17"/>
                </a:cubicBezTo>
                <a:cubicBezTo>
                  <a:pt x="71" y="17"/>
                  <a:pt x="71" y="17"/>
                  <a:pt x="71" y="17"/>
                </a:cubicBezTo>
                <a:cubicBezTo>
                  <a:pt x="71" y="17"/>
                  <a:pt x="71" y="18"/>
                  <a:pt x="71" y="18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71" y="146"/>
                  <a:pt x="56" y="156"/>
                  <a:pt x="38" y="167"/>
                </a:cubicBezTo>
                <a:cubicBezTo>
                  <a:pt x="20" y="179"/>
                  <a:pt x="0" y="193"/>
                  <a:pt x="0" y="226"/>
                </a:cubicBezTo>
                <a:cubicBezTo>
                  <a:pt x="0" y="255"/>
                  <a:pt x="0" y="255"/>
                  <a:pt x="0" y="255"/>
                </a:cubicBezTo>
                <a:cubicBezTo>
                  <a:pt x="0" y="280"/>
                  <a:pt x="0" y="280"/>
                  <a:pt x="0" y="280"/>
                </a:cubicBezTo>
                <a:cubicBezTo>
                  <a:pt x="0" y="291"/>
                  <a:pt x="0" y="291"/>
                  <a:pt x="0" y="291"/>
                </a:cubicBezTo>
                <a:cubicBezTo>
                  <a:pt x="0" y="294"/>
                  <a:pt x="3" y="297"/>
                  <a:pt x="6" y="297"/>
                </a:cubicBezTo>
                <a:cubicBezTo>
                  <a:pt x="9" y="297"/>
                  <a:pt x="12" y="294"/>
                  <a:pt x="12" y="291"/>
                </a:cubicBezTo>
                <a:cubicBezTo>
                  <a:pt x="12" y="280"/>
                  <a:pt x="12" y="280"/>
                  <a:pt x="12" y="280"/>
                </a:cubicBezTo>
                <a:cubicBezTo>
                  <a:pt x="12" y="280"/>
                  <a:pt x="12" y="280"/>
                  <a:pt x="12" y="280"/>
                </a:cubicBezTo>
                <a:cubicBezTo>
                  <a:pt x="12" y="226"/>
                  <a:pt x="12" y="226"/>
                  <a:pt x="12" y="226"/>
                </a:cubicBezTo>
                <a:cubicBezTo>
                  <a:pt x="12" y="199"/>
                  <a:pt x="27" y="189"/>
                  <a:pt x="45" y="177"/>
                </a:cubicBezTo>
                <a:cubicBezTo>
                  <a:pt x="57" y="169"/>
                  <a:pt x="70" y="161"/>
                  <a:pt x="77" y="146"/>
                </a:cubicBezTo>
                <a:cubicBezTo>
                  <a:pt x="84" y="161"/>
                  <a:pt x="97" y="169"/>
                  <a:pt x="109" y="177"/>
                </a:cubicBezTo>
                <a:cubicBezTo>
                  <a:pt x="127" y="189"/>
                  <a:pt x="142" y="199"/>
                  <a:pt x="142" y="226"/>
                </a:cubicBezTo>
                <a:cubicBezTo>
                  <a:pt x="142" y="280"/>
                  <a:pt x="142" y="280"/>
                  <a:pt x="142" y="280"/>
                </a:cubicBezTo>
                <a:cubicBezTo>
                  <a:pt x="142" y="280"/>
                  <a:pt x="142" y="280"/>
                  <a:pt x="142" y="280"/>
                </a:cubicBezTo>
                <a:cubicBezTo>
                  <a:pt x="142" y="291"/>
                  <a:pt x="142" y="291"/>
                  <a:pt x="142" y="291"/>
                </a:cubicBezTo>
                <a:cubicBezTo>
                  <a:pt x="142" y="294"/>
                  <a:pt x="145" y="297"/>
                  <a:pt x="148" y="297"/>
                </a:cubicBezTo>
                <a:cubicBezTo>
                  <a:pt x="152" y="297"/>
                  <a:pt x="154" y="294"/>
                  <a:pt x="154" y="291"/>
                </a:cubicBezTo>
                <a:cubicBezTo>
                  <a:pt x="154" y="280"/>
                  <a:pt x="154" y="280"/>
                  <a:pt x="154" y="280"/>
                </a:cubicBezTo>
                <a:cubicBezTo>
                  <a:pt x="154" y="255"/>
                  <a:pt x="154" y="255"/>
                  <a:pt x="154" y="255"/>
                </a:cubicBezTo>
                <a:cubicBezTo>
                  <a:pt x="154" y="226"/>
                  <a:pt x="154" y="226"/>
                  <a:pt x="154" y="226"/>
                </a:cubicBezTo>
                <a:cubicBezTo>
                  <a:pt x="154" y="193"/>
                  <a:pt x="134" y="179"/>
                  <a:pt x="116" y="16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93CF84E6-DB80-C040-8D2B-6B117435B35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32640" y="1933804"/>
            <a:ext cx="491102" cy="492306"/>
            <a:chOff x="1378" y="455"/>
            <a:chExt cx="408" cy="409"/>
          </a:xfrm>
          <a:solidFill>
            <a:schemeClr val="accent1"/>
          </a:solidFill>
        </p:grpSpPr>
        <p:sp>
          <p:nvSpPr>
            <p:cNvPr id="353" name="Freeform 10">
              <a:extLst>
                <a:ext uri="{FF2B5EF4-FFF2-40B4-BE49-F238E27FC236}">
                  <a16:creationId xmlns:a16="http://schemas.microsoft.com/office/drawing/2014/main" id="{19E0843A-545A-5E44-8AF6-E92D9679B4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2" y="489"/>
              <a:ext cx="340" cy="341"/>
            </a:xfrm>
            <a:custGeom>
              <a:avLst/>
              <a:gdLst>
                <a:gd name="T0" fmla="*/ 115 w 230"/>
                <a:gd name="T1" fmla="*/ 230 h 230"/>
                <a:gd name="T2" fmla="*/ 0 w 230"/>
                <a:gd name="T3" fmla="*/ 115 h 230"/>
                <a:gd name="T4" fmla="*/ 115 w 230"/>
                <a:gd name="T5" fmla="*/ 0 h 230"/>
                <a:gd name="T6" fmla="*/ 230 w 230"/>
                <a:gd name="T7" fmla="*/ 115 h 230"/>
                <a:gd name="T8" fmla="*/ 115 w 230"/>
                <a:gd name="T9" fmla="*/ 230 h 230"/>
                <a:gd name="T10" fmla="*/ 115 w 230"/>
                <a:gd name="T11" fmla="*/ 12 h 230"/>
                <a:gd name="T12" fmla="*/ 12 w 230"/>
                <a:gd name="T13" fmla="*/ 115 h 230"/>
                <a:gd name="T14" fmla="*/ 115 w 230"/>
                <a:gd name="T15" fmla="*/ 218 h 230"/>
                <a:gd name="T16" fmla="*/ 218 w 230"/>
                <a:gd name="T17" fmla="*/ 115 h 230"/>
                <a:gd name="T18" fmla="*/ 115 w 230"/>
                <a:gd name="T19" fmla="*/ 12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0" h="230">
                  <a:moveTo>
                    <a:pt x="115" y="230"/>
                  </a:moveTo>
                  <a:cubicBezTo>
                    <a:pt x="52" y="230"/>
                    <a:pt x="0" y="178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0" y="51"/>
                    <a:pt x="230" y="115"/>
                  </a:cubicBezTo>
                  <a:cubicBezTo>
                    <a:pt x="230" y="178"/>
                    <a:pt x="179" y="230"/>
                    <a:pt x="115" y="230"/>
                  </a:cubicBezTo>
                  <a:close/>
                  <a:moveTo>
                    <a:pt x="115" y="12"/>
                  </a:moveTo>
                  <a:cubicBezTo>
                    <a:pt x="59" y="12"/>
                    <a:pt x="12" y="58"/>
                    <a:pt x="12" y="115"/>
                  </a:cubicBezTo>
                  <a:cubicBezTo>
                    <a:pt x="12" y="172"/>
                    <a:pt x="59" y="218"/>
                    <a:pt x="115" y="218"/>
                  </a:cubicBezTo>
                  <a:cubicBezTo>
                    <a:pt x="172" y="218"/>
                    <a:pt x="218" y="172"/>
                    <a:pt x="218" y="115"/>
                  </a:cubicBezTo>
                  <a:cubicBezTo>
                    <a:pt x="218" y="58"/>
                    <a:pt x="172" y="12"/>
                    <a:pt x="1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4" name="Freeform 11">
              <a:extLst>
                <a:ext uri="{FF2B5EF4-FFF2-40B4-BE49-F238E27FC236}">
                  <a16:creationId xmlns:a16="http://schemas.microsoft.com/office/drawing/2014/main" id="{E215F30D-61AD-A146-85D1-7B02FC0B25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8" y="574"/>
              <a:ext cx="170" cy="170"/>
            </a:xfrm>
            <a:custGeom>
              <a:avLst/>
              <a:gdLst>
                <a:gd name="T0" fmla="*/ 57 w 115"/>
                <a:gd name="T1" fmla="*/ 115 h 115"/>
                <a:gd name="T2" fmla="*/ 0 w 115"/>
                <a:gd name="T3" fmla="*/ 58 h 115"/>
                <a:gd name="T4" fmla="*/ 57 w 115"/>
                <a:gd name="T5" fmla="*/ 0 h 115"/>
                <a:gd name="T6" fmla="*/ 115 w 115"/>
                <a:gd name="T7" fmla="*/ 58 h 115"/>
                <a:gd name="T8" fmla="*/ 57 w 115"/>
                <a:gd name="T9" fmla="*/ 115 h 115"/>
                <a:gd name="T10" fmla="*/ 57 w 115"/>
                <a:gd name="T11" fmla="*/ 12 h 115"/>
                <a:gd name="T12" fmla="*/ 12 w 115"/>
                <a:gd name="T13" fmla="*/ 58 h 115"/>
                <a:gd name="T14" fmla="*/ 57 w 115"/>
                <a:gd name="T15" fmla="*/ 103 h 115"/>
                <a:gd name="T16" fmla="*/ 103 w 115"/>
                <a:gd name="T17" fmla="*/ 58 h 115"/>
                <a:gd name="T18" fmla="*/ 57 w 115"/>
                <a:gd name="T19" fmla="*/ 1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115">
                  <a:moveTo>
                    <a:pt x="57" y="115"/>
                  </a:moveTo>
                  <a:cubicBezTo>
                    <a:pt x="26" y="115"/>
                    <a:pt x="0" y="90"/>
                    <a:pt x="0" y="58"/>
                  </a:cubicBezTo>
                  <a:cubicBezTo>
                    <a:pt x="0" y="26"/>
                    <a:pt x="26" y="0"/>
                    <a:pt x="57" y="0"/>
                  </a:cubicBezTo>
                  <a:cubicBezTo>
                    <a:pt x="89" y="0"/>
                    <a:pt x="115" y="26"/>
                    <a:pt x="115" y="58"/>
                  </a:cubicBezTo>
                  <a:cubicBezTo>
                    <a:pt x="115" y="90"/>
                    <a:pt x="89" y="115"/>
                    <a:pt x="57" y="115"/>
                  </a:cubicBezTo>
                  <a:close/>
                  <a:moveTo>
                    <a:pt x="57" y="12"/>
                  </a:moveTo>
                  <a:cubicBezTo>
                    <a:pt x="32" y="12"/>
                    <a:pt x="12" y="33"/>
                    <a:pt x="12" y="58"/>
                  </a:cubicBezTo>
                  <a:cubicBezTo>
                    <a:pt x="12" y="83"/>
                    <a:pt x="32" y="103"/>
                    <a:pt x="57" y="103"/>
                  </a:cubicBezTo>
                  <a:cubicBezTo>
                    <a:pt x="83" y="103"/>
                    <a:pt x="103" y="83"/>
                    <a:pt x="103" y="58"/>
                  </a:cubicBezTo>
                  <a:cubicBezTo>
                    <a:pt x="103" y="33"/>
                    <a:pt x="83" y="12"/>
                    <a:pt x="57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5" name="Freeform 12">
              <a:extLst>
                <a:ext uri="{FF2B5EF4-FFF2-40B4-BE49-F238E27FC236}">
                  <a16:creationId xmlns:a16="http://schemas.microsoft.com/office/drawing/2014/main" id="{B99AB6FD-96E3-0141-8570-EF1AD6989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3" y="455"/>
              <a:ext cx="18" cy="409"/>
            </a:xfrm>
            <a:custGeom>
              <a:avLst/>
              <a:gdLst>
                <a:gd name="T0" fmla="*/ 6 w 12"/>
                <a:gd name="T1" fmla="*/ 276 h 276"/>
                <a:gd name="T2" fmla="*/ 0 w 12"/>
                <a:gd name="T3" fmla="*/ 270 h 276"/>
                <a:gd name="T4" fmla="*/ 0 w 12"/>
                <a:gd name="T5" fmla="*/ 6 h 276"/>
                <a:gd name="T6" fmla="*/ 6 w 12"/>
                <a:gd name="T7" fmla="*/ 0 h 276"/>
                <a:gd name="T8" fmla="*/ 12 w 12"/>
                <a:gd name="T9" fmla="*/ 6 h 276"/>
                <a:gd name="T10" fmla="*/ 12 w 12"/>
                <a:gd name="T11" fmla="*/ 270 h 276"/>
                <a:gd name="T12" fmla="*/ 6 w 12"/>
                <a:gd name="T13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76">
                  <a:moveTo>
                    <a:pt x="6" y="276"/>
                  </a:moveTo>
                  <a:cubicBezTo>
                    <a:pt x="3" y="276"/>
                    <a:pt x="0" y="273"/>
                    <a:pt x="0" y="27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270"/>
                    <a:pt x="12" y="270"/>
                    <a:pt x="12" y="270"/>
                  </a:cubicBezTo>
                  <a:cubicBezTo>
                    <a:pt x="12" y="273"/>
                    <a:pt x="10" y="276"/>
                    <a:pt x="6" y="2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6" name="Freeform 13">
              <a:extLst>
                <a:ext uri="{FF2B5EF4-FFF2-40B4-BE49-F238E27FC236}">
                  <a16:creationId xmlns:a16="http://schemas.microsoft.com/office/drawing/2014/main" id="{B8756B43-11EC-4C44-B2BA-7B15246B2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" y="651"/>
              <a:ext cx="408" cy="17"/>
            </a:xfrm>
            <a:custGeom>
              <a:avLst/>
              <a:gdLst>
                <a:gd name="T0" fmla="*/ 270 w 276"/>
                <a:gd name="T1" fmla="*/ 12 h 12"/>
                <a:gd name="T2" fmla="*/ 6 w 276"/>
                <a:gd name="T3" fmla="*/ 12 h 12"/>
                <a:gd name="T4" fmla="*/ 0 w 276"/>
                <a:gd name="T5" fmla="*/ 6 h 12"/>
                <a:gd name="T6" fmla="*/ 6 w 276"/>
                <a:gd name="T7" fmla="*/ 0 h 12"/>
                <a:gd name="T8" fmla="*/ 270 w 276"/>
                <a:gd name="T9" fmla="*/ 0 h 12"/>
                <a:gd name="T10" fmla="*/ 276 w 276"/>
                <a:gd name="T11" fmla="*/ 6 h 12"/>
                <a:gd name="T12" fmla="*/ 270 w 27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12">
                  <a:moveTo>
                    <a:pt x="27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274" y="0"/>
                    <a:pt x="276" y="3"/>
                    <a:pt x="276" y="6"/>
                  </a:cubicBezTo>
                  <a:cubicBezTo>
                    <a:pt x="276" y="9"/>
                    <a:pt x="274" y="12"/>
                    <a:pt x="27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357" name="Group 60">
            <a:extLst>
              <a:ext uri="{FF2B5EF4-FFF2-40B4-BE49-F238E27FC236}">
                <a16:creationId xmlns:a16="http://schemas.microsoft.com/office/drawing/2014/main" id="{3B66017D-AE30-3842-A30B-430AD751F9D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34652" y="5494451"/>
            <a:ext cx="481666" cy="480536"/>
            <a:chOff x="348" y="1721"/>
            <a:chExt cx="426" cy="425"/>
          </a:xfrm>
          <a:solidFill>
            <a:schemeClr val="accent1"/>
          </a:solidFill>
        </p:grpSpPr>
        <p:sp>
          <p:nvSpPr>
            <p:cNvPr id="358" name="Freeform 61">
              <a:extLst>
                <a:ext uri="{FF2B5EF4-FFF2-40B4-BE49-F238E27FC236}">
                  <a16:creationId xmlns:a16="http://schemas.microsoft.com/office/drawing/2014/main" id="{2C5B2D4E-1F4D-CB46-A341-2B749AC7F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" y="1721"/>
              <a:ext cx="373" cy="372"/>
            </a:xfrm>
            <a:custGeom>
              <a:avLst/>
              <a:gdLst>
                <a:gd name="T0" fmla="*/ 126 w 252"/>
                <a:gd name="T1" fmla="*/ 252 h 252"/>
                <a:gd name="T2" fmla="*/ 0 w 252"/>
                <a:gd name="T3" fmla="*/ 126 h 252"/>
                <a:gd name="T4" fmla="*/ 126 w 252"/>
                <a:gd name="T5" fmla="*/ 0 h 252"/>
                <a:gd name="T6" fmla="*/ 252 w 252"/>
                <a:gd name="T7" fmla="*/ 126 h 252"/>
                <a:gd name="T8" fmla="*/ 126 w 252"/>
                <a:gd name="T9" fmla="*/ 252 h 252"/>
                <a:gd name="T10" fmla="*/ 126 w 252"/>
                <a:gd name="T11" fmla="*/ 12 h 252"/>
                <a:gd name="T12" fmla="*/ 12 w 252"/>
                <a:gd name="T13" fmla="*/ 126 h 252"/>
                <a:gd name="T14" fmla="*/ 126 w 252"/>
                <a:gd name="T15" fmla="*/ 240 h 252"/>
                <a:gd name="T16" fmla="*/ 240 w 252"/>
                <a:gd name="T17" fmla="*/ 126 h 252"/>
                <a:gd name="T18" fmla="*/ 126 w 252"/>
                <a:gd name="T19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2" h="252">
                  <a:moveTo>
                    <a:pt x="126" y="252"/>
                  </a:moveTo>
                  <a:cubicBezTo>
                    <a:pt x="56" y="252"/>
                    <a:pt x="0" y="195"/>
                    <a:pt x="0" y="126"/>
                  </a:cubicBezTo>
                  <a:cubicBezTo>
                    <a:pt x="0" y="56"/>
                    <a:pt x="56" y="0"/>
                    <a:pt x="126" y="0"/>
                  </a:cubicBezTo>
                  <a:cubicBezTo>
                    <a:pt x="195" y="0"/>
                    <a:pt x="252" y="56"/>
                    <a:pt x="252" y="126"/>
                  </a:cubicBezTo>
                  <a:cubicBezTo>
                    <a:pt x="252" y="195"/>
                    <a:pt x="195" y="252"/>
                    <a:pt x="126" y="252"/>
                  </a:cubicBezTo>
                  <a:close/>
                  <a:moveTo>
                    <a:pt x="126" y="12"/>
                  </a:moveTo>
                  <a:cubicBezTo>
                    <a:pt x="63" y="12"/>
                    <a:pt x="12" y="63"/>
                    <a:pt x="12" y="126"/>
                  </a:cubicBezTo>
                  <a:cubicBezTo>
                    <a:pt x="12" y="188"/>
                    <a:pt x="63" y="240"/>
                    <a:pt x="126" y="240"/>
                  </a:cubicBezTo>
                  <a:cubicBezTo>
                    <a:pt x="188" y="240"/>
                    <a:pt x="240" y="188"/>
                    <a:pt x="240" y="126"/>
                  </a:cubicBezTo>
                  <a:cubicBezTo>
                    <a:pt x="240" y="63"/>
                    <a:pt x="188" y="12"/>
                    <a:pt x="12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59" name="Freeform 62">
              <a:extLst>
                <a:ext uri="{FF2B5EF4-FFF2-40B4-BE49-F238E27FC236}">
                  <a16:creationId xmlns:a16="http://schemas.microsoft.com/office/drawing/2014/main" id="{DD515909-F712-6D4B-BF72-2C4B8885D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" y="2022"/>
              <a:ext cx="124" cy="124"/>
            </a:xfrm>
            <a:custGeom>
              <a:avLst/>
              <a:gdLst>
                <a:gd name="T0" fmla="*/ 78 w 84"/>
                <a:gd name="T1" fmla="*/ 84 h 84"/>
                <a:gd name="T2" fmla="*/ 73 w 84"/>
                <a:gd name="T3" fmla="*/ 82 h 84"/>
                <a:gd name="T4" fmla="*/ 2 w 84"/>
                <a:gd name="T5" fmla="*/ 11 h 84"/>
                <a:gd name="T6" fmla="*/ 2 w 84"/>
                <a:gd name="T7" fmla="*/ 2 h 84"/>
                <a:gd name="T8" fmla="*/ 11 w 84"/>
                <a:gd name="T9" fmla="*/ 2 h 84"/>
                <a:gd name="T10" fmla="*/ 82 w 84"/>
                <a:gd name="T11" fmla="*/ 73 h 84"/>
                <a:gd name="T12" fmla="*/ 82 w 84"/>
                <a:gd name="T13" fmla="*/ 82 h 84"/>
                <a:gd name="T14" fmla="*/ 78 w 84"/>
                <a:gd name="T1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84">
                  <a:moveTo>
                    <a:pt x="78" y="84"/>
                  </a:moveTo>
                  <a:cubicBezTo>
                    <a:pt x="76" y="84"/>
                    <a:pt x="75" y="83"/>
                    <a:pt x="73" y="8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5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82" y="73"/>
                    <a:pt x="82" y="73"/>
                    <a:pt x="82" y="73"/>
                  </a:cubicBezTo>
                  <a:cubicBezTo>
                    <a:pt x="84" y="76"/>
                    <a:pt x="84" y="80"/>
                    <a:pt x="82" y="82"/>
                  </a:cubicBezTo>
                  <a:cubicBezTo>
                    <a:pt x="81" y="83"/>
                    <a:pt x="79" y="84"/>
                    <a:pt x="78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60" name="Freeform 63">
              <a:extLst>
                <a:ext uri="{FF2B5EF4-FFF2-40B4-BE49-F238E27FC236}">
                  <a16:creationId xmlns:a16="http://schemas.microsoft.com/office/drawing/2014/main" id="{CC9BE79E-AA71-604B-8FB7-CFEA0AC849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" y="1783"/>
              <a:ext cx="244" cy="248"/>
            </a:xfrm>
            <a:custGeom>
              <a:avLst/>
              <a:gdLst>
                <a:gd name="T0" fmla="*/ 66 w 165"/>
                <a:gd name="T1" fmla="*/ 168 h 168"/>
                <a:gd name="T2" fmla="*/ 60 w 165"/>
                <a:gd name="T3" fmla="*/ 146 h 168"/>
                <a:gd name="T4" fmla="*/ 27 w 165"/>
                <a:gd name="T5" fmla="*/ 143 h 168"/>
                <a:gd name="T6" fmla="*/ 1 w 165"/>
                <a:gd name="T7" fmla="*/ 110 h 168"/>
                <a:gd name="T8" fmla="*/ 3 w 165"/>
                <a:gd name="T9" fmla="*/ 102 h 168"/>
                <a:gd name="T10" fmla="*/ 17 w 165"/>
                <a:gd name="T11" fmla="*/ 74 h 168"/>
                <a:gd name="T12" fmla="*/ 0 w 165"/>
                <a:gd name="T13" fmla="*/ 62 h 168"/>
                <a:gd name="T14" fmla="*/ 19 w 165"/>
                <a:gd name="T15" fmla="*/ 26 h 168"/>
                <a:gd name="T16" fmla="*/ 42 w 165"/>
                <a:gd name="T17" fmla="*/ 32 h 168"/>
                <a:gd name="T18" fmla="*/ 60 w 165"/>
                <a:gd name="T19" fmla="*/ 6 h 168"/>
                <a:gd name="T20" fmla="*/ 102 w 165"/>
                <a:gd name="T21" fmla="*/ 0 h 168"/>
                <a:gd name="T22" fmla="*/ 108 w 165"/>
                <a:gd name="T23" fmla="*/ 23 h 168"/>
                <a:gd name="T24" fmla="*/ 138 w 165"/>
                <a:gd name="T25" fmla="*/ 24 h 168"/>
                <a:gd name="T26" fmla="*/ 146 w 165"/>
                <a:gd name="T27" fmla="*/ 26 h 168"/>
                <a:gd name="T28" fmla="*/ 165 w 165"/>
                <a:gd name="T29" fmla="*/ 62 h 168"/>
                <a:gd name="T30" fmla="*/ 148 w 165"/>
                <a:gd name="T31" fmla="*/ 74 h 168"/>
                <a:gd name="T32" fmla="*/ 162 w 165"/>
                <a:gd name="T33" fmla="*/ 102 h 168"/>
                <a:gd name="T34" fmla="*/ 164 w 165"/>
                <a:gd name="T35" fmla="*/ 110 h 168"/>
                <a:gd name="T36" fmla="*/ 143 w 165"/>
                <a:gd name="T37" fmla="*/ 144 h 168"/>
                <a:gd name="T38" fmla="*/ 124 w 165"/>
                <a:gd name="T39" fmla="*/ 135 h 168"/>
                <a:gd name="T40" fmla="*/ 108 w 165"/>
                <a:gd name="T41" fmla="*/ 162 h 168"/>
                <a:gd name="T42" fmla="*/ 72 w 165"/>
                <a:gd name="T43" fmla="*/ 156 h 168"/>
                <a:gd name="T44" fmla="*/ 96 w 165"/>
                <a:gd name="T45" fmla="*/ 141 h 168"/>
                <a:gd name="T46" fmla="*/ 120 w 165"/>
                <a:gd name="T47" fmla="*/ 123 h 168"/>
                <a:gd name="T48" fmla="*/ 139 w 165"/>
                <a:gd name="T49" fmla="*/ 130 h 168"/>
                <a:gd name="T50" fmla="*/ 138 w 165"/>
                <a:gd name="T51" fmla="*/ 102 h 168"/>
                <a:gd name="T52" fmla="*/ 135 w 165"/>
                <a:gd name="T53" fmla="*/ 72 h 168"/>
                <a:gd name="T54" fmla="*/ 151 w 165"/>
                <a:gd name="T55" fmla="*/ 58 h 168"/>
                <a:gd name="T56" fmla="*/ 127 w 165"/>
                <a:gd name="T57" fmla="*/ 45 h 168"/>
                <a:gd name="T58" fmla="*/ 100 w 165"/>
                <a:gd name="T59" fmla="*/ 32 h 168"/>
                <a:gd name="T60" fmla="*/ 96 w 165"/>
                <a:gd name="T61" fmla="*/ 12 h 168"/>
                <a:gd name="T62" fmla="*/ 72 w 165"/>
                <a:gd name="T63" fmla="*/ 26 h 168"/>
                <a:gd name="T64" fmla="*/ 47 w 165"/>
                <a:gd name="T65" fmla="*/ 44 h 168"/>
                <a:gd name="T66" fmla="*/ 27 w 165"/>
                <a:gd name="T67" fmla="*/ 37 h 168"/>
                <a:gd name="T68" fmla="*/ 27 w 165"/>
                <a:gd name="T69" fmla="*/ 65 h 168"/>
                <a:gd name="T70" fmla="*/ 30 w 165"/>
                <a:gd name="T71" fmla="*/ 95 h 168"/>
                <a:gd name="T72" fmla="*/ 14 w 165"/>
                <a:gd name="T73" fmla="*/ 109 h 168"/>
                <a:gd name="T74" fmla="*/ 40 w 165"/>
                <a:gd name="T75" fmla="*/ 123 h 168"/>
                <a:gd name="T76" fmla="*/ 67 w 165"/>
                <a:gd name="T77" fmla="*/ 135 h 168"/>
                <a:gd name="T78" fmla="*/ 72 w 165"/>
                <a:gd name="T79" fmla="*/ 1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5" h="168">
                  <a:moveTo>
                    <a:pt x="102" y="168"/>
                  </a:moveTo>
                  <a:cubicBezTo>
                    <a:pt x="66" y="168"/>
                    <a:pt x="66" y="168"/>
                    <a:pt x="66" y="168"/>
                  </a:cubicBezTo>
                  <a:cubicBezTo>
                    <a:pt x="63" y="168"/>
                    <a:pt x="60" y="165"/>
                    <a:pt x="60" y="162"/>
                  </a:cubicBezTo>
                  <a:cubicBezTo>
                    <a:pt x="60" y="146"/>
                    <a:pt x="60" y="146"/>
                    <a:pt x="60" y="146"/>
                  </a:cubicBezTo>
                  <a:cubicBezTo>
                    <a:pt x="52" y="143"/>
                    <a:pt x="47" y="139"/>
                    <a:pt x="42" y="135"/>
                  </a:cubicBezTo>
                  <a:cubicBezTo>
                    <a:pt x="27" y="143"/>
                    <a:pt x="27" y="143"/>
                    <a:pt x="27" y="143"/>
                  </a:cubicBezTo>
                  <a:cubicBezTo>
                    <a:pt x="24" y="145"/>
                    <a:pt x="21" y="144"/>
                    <a:pt x="19" y="141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0" y="109"/>
                    <a:pt x="0" y="107"/>
                    <a:pt x="0" y="106"/>
                  </a:cubicBezTo>
                  <a:cubicBezTo>
                    <a:pt x="1" y="104"/>
                    <a:pt x="2" y="103"/>
                    <a:pt x="3" y="102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6" y="87"/>
                    <a:pt x="16" y="80"/>
                    <a:pt x="17" y="74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2" y="65"/>
                    <a:pt x="1" y="63"/>
                    <a:pt x="0" y="62"/>
                  </a:cubicBezTo>
                  <a:cubicBezTo>
                    <a:pt x="0" y="60"/>
                    <a:pt x="0" y="59"/>
                    <a:pt x="1" y="5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1" y="23"/>
                    <a:pt x="25" y="22"/>
                    <a:pt x="27" y="24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7" y="28"/>
                    <a:pt x="52" y="24"/>
                    <a:pt x="60" y="22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2"/>
                    <a:pt x="63" y="0"/>
                    <a:pt x="66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5" y="0"/>
                    <a:pt x="108" y="2"/>
                    <a:pt x="108" y="6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15" y="26"/>
                    <a:pt x="120" y="29"/>
                    <a:pt x="124" y="32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9" y="23"/>
                    <a:pt x="141" y="23"/>
                    <a:pt x="143" y="23"/>
                  </a:cubicBezTo>
                  <a:cubicBezTo>
                    <a:pt x="144" y="24"/>
                    <a:pt x="146" y="25"/>
                    <a:pt x="146" y="2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5" y="59"/>
                    <a:pt x="165" y="60"/>
                    <a:pt x="165" y="62"/>
                  </a:cubicBezTo>
                  <a:cubicBezTo>
                    <a:pt x="165" y="63"/>
                    <a:pt x="164" y="65"/>
                    <a:pt x="162" y="65"/>
                  </a:cubicBezTo>
                  <a:cubicBezTo>
                    <a:pt x="148" y="74"/>
                    <a:pt x="148" y="74"/>
                    <a:pt x="148" y="74"/>
                  </a:cubicBezTo>
                  <a:cubicBezTo>
                    <a:pt x="149" y="80"/>
                    <a:pt x="149" y="87"/>
                    <a:pt x="148" y="94"/>
                  </a:cubicBezTo>
                  <a:cubicBezTo>
                    <a:pt x="162" y="102"/>
                    <a:pt x="162" y="102"/>
                    <a:pt x="162" y="102"/>
                  </a:cubicBezTo>
                  <a:cubicBezTo>
                    <a:pt x="164" y="103"/>
                    <a:pt x="165" y="104"/>
                    <a:pt x="165" y="106"/>
                  </a:cubicBezTo>
                  <a:cubicBezTo>
                    <a:pt x="165" y="107"/>
                    <a:pt x="165" y="109"/>
                    <a:pt x="164" y="110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3"/>
                    <a:pt x="144" y="144"/>
                    <a:pt x="143" y="144"/>
                  </a:cubicBezTo>
                  <a:cubicBezTo>
                    <a:pt x="141" y="144"/>
                    <a:pt x="139" y="144"/>
                    <a:pt x="138" y="143"/>
                  </a:cubicBezTo>
                  <a:cubicBezTo>
                    <a:pt x="124" y="135"/>
                    <a:pt x="124" y="135"/>
                    <a:pt x="124" y="135"/>
                  </a:cubicBezTo>
                  <a:cubicBezTo>
                    <a:pt x="120" y="138"/>
                    <a:pt x="115" y="142"/>
                    <a:pt x="108" y="145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08" y="165"/>
                    <a:pt x="105" y="168"/>
                    <a:pt x="102" y="168"/>
                  </a:cubicBezTo>
                  <a:close/>
                  <a:moveTo>
                    <a:pt x="72" y="156"/>
                  </a:moveTo>
                  <a:cubicBezTo>
                    <a:pt x="96" y="156"/>
                    <a:pt x="96" y="156"/>
                    <a:pt x="96" y="156"/>
                  </a:cubicBezTo>
                  <a:cubicBezTo>
                    <a:pt x="96" y="141"/>
                    <a:pt x="96" y="141"/>
                    <a:pt x="96" y="141"/>
                  </a:cubicBezTo>
                  <a:cubicBezTo>
                    <a:pt x="96" y="139"/>
                    <a:pt x="97" y="136"/>
                    <a:pt x="100" y="135"/>
                  </a:cubicBezTo>
                  <a:cubicBezTo>
                    <a:pt x="109" y="131"/>
                    <a:pt x="115" y="127"/>
                    <a:pt x="120" y="123"/>
                  </a:cubicBezTo>
                  <a:cubicBezTo>
                    <a:pt x="122" y="122"/>
                    <a:pt x="125" y="121"/>
                    <a:pt x="127" y="123"/>
                  </a:cubicBezTo>
                  <a:cubicBezTo>
                    <a:pt x="139" y="130"/>
                    <a:pt x="139" y="130"/>
                    <a:pt x="139" y="130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38" y="102"/>
                    <a:pt x="138" y="102"/>
                    <a:pt x="138" y="102"/>
                  </a:cubicBezTo>
                  <a:cubicBezTo>
                    <a:pt x="136" y="101"/>
                    <a:pt x="135" y="98"/>
                    <a:pt x="135" y="95"/>
                  </a:cubicBezTo>
                  <a:cubicBezTo>
                    <a:pt x="137" y="87"/>
                    <a:pt x="137" y="80"/>
                    <a:pt x="135" y="72"/>
                  </a:cubicBezTo>
                  <a:cubicBezTo>
                    <a:pt x="135" y="69"/>
                    <a:pt x="136" y="67"/>
                    <a:pt x="138" y="65"/>
                  </a:cubicBezTo>
                  <a:cubicBezTo>
                    <a:pt x="151" y="58"/>
                    <a:pt x="151" y="58"/>
                    <a:pt x="151" y="58"/>
                  </a:cubicBezTo>
                  <a:cubicBezTo>
                    <a:pt x="139" y="37"/>
                    <a:pt x="139" y="37"/>
                    <a:pt x="139" y="3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5" y="46"/>
                    <a:pt x="122" y="46"/>
                    <a:pt x="120" y="44"/>
                  </a:cubicBezTo>
                  <a:cubicBezTo>
                    <a:pt x="116" y="40"/>
                    <a:pt x="109" y="36"/>
                    <a:pt x="100" y="32"/>
                  </a:cubicBezTo>
                  <a:cubicBezTo>
                    <a:pt x="97" y="31"/>
                    <a:pt x="96" y="29"/>
                    <a:pt x="96" y="26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2" y="29"/>
                    <a:pt x="70" y="32"/>
                    <a:pt x="67" y="32"/>
                  </a:cubicBezTo>
                  <a:cubicBezTo>
                    <a:pt x="57" y="35"/>
                    <a:pt x="53" y="38"/>
                    <a:pt x="47" y="44"/>
                  </a:cubicBezTo>
                  <a:cubicBezTo>
                    <a:pt x="45" y="45"/>
                    <a:pt x="42" y="46"/>
                    <a:pt x="40" y="45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27" y="65"/>
                    <a:pt x="27" y="65"/>
                    <a:pt x="27" y="65"/>
                  </a:cubicBezTo>
                  <a:cubicBezTo>
                    <a:pt x="29" y="67"/>
                    <a:pt x="31" y="69"/>
                    <a:pt x="30" y="72"/>
                  </a:cubicBezTo>
                  <a:cubicBezTo>
                    <a:pt x="28" y="80"/>
                    <a:pt x="28" y="88"/>
                    <a:pt x="30" y="95"/>
                  </a:cubicBezTo>
                  <a:cubicBezTo>
                    <a:pt x="31" y="98"/>
                    <a:pt x="29" y="101"/>
                    <a:pt x="27" y="102"/>
                  </a:cubicBezTo>
                  <a:cubicBezTo>
                    <a:pt x="14" y="109"/>
                    <a:pt x="14" y="109"/>
                    <a:pt x="14" y="109"/>
                  </a:cubicBezTo>
                  <a:cubicBezTo>
                    <a:pt x="26" y="130"/>
                    <a:pt x="26" y="130"/>
                    <a:pt x="26" y="130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2" y="121"/>
                    <a:pt x="45" y="122"/>
                    <a:pt x="47" y="123"/>
                  </a:cubicBezTo>
                  <a:cubicBezTo>
                    <a:pt x="53" y="129"/>
                    <a:pt x="57" y="133"/>
                    <a:pt x="67" y="135"/>
                  </a:cubicBezTo>
                  <a:cubicBezTo>
                    <a:pt x="70" y="136"/>
                    <a:pt x="72" y="138"/>
                    <a:pt x="72" y="141"/>
                  </a:cubicBezTo>
                  <a:lnTo>
                    <a:pt x="72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61" name="Freeform 64">
              <a:extLst>
                <a:ext uri="{FF2B5EF4-FFF2-40B4-BE49-F238E27FC236}">
                  <a16:creationId xmlns:a16="http://schemas.microsoft.com/office/drawing/2014/main" id="{7949AA08-1950-4A44-91C1-8E34BD10E5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" y="1863"/>
              <a:ext cx="89" cy="88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6"/>
                    <a:pt x="46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362" name="Group 83">
            <a:extLst>
              <a:ext uri="{FF2B5EF4-FFF2-40B4-BE49-F238E27FC236}">
                <a16:creationId xmlns:a16="http://schemas.microsoft.com/office/drawing/2014/main" id="{EFF1C6C9-655D-274A-BF87-2269FFB360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59261" y="4300132"/>
            <a:ext cx="479568" cy="490720"/>
            <a:chOff x="1580" y="1910"/>
            <a:chExt cx="387" cy="396"/>
          </a:xfrm>
          <a:solidFill>
            <a:schemeClr val="accent4"/>
          </a:solidFill>
        </p:grpSpPr>
        <p:sp>
          <p:nvSpPr>
            <p:cNvPr id="363" name="Freeform 84">
              <a:extLst>
                <a:ext uri="{FF2B5EF4-FFF2-40B4-BE49-F238E27FC236}">
                  <a16:creationId xmlns:a16="http://schemas.microsoft.com/office/drawing/2014/main" id="{A5BD3BA6-1E5D-A147-A5E7-38A35AFB2F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5" y="1982"/>
              <a:ext cx="238" cy="252"/>
            </a:xfrm>
            <a:custGeom>
              <a:avLst/>
              <a:gdLst>
                <a:gd name="T0" fmla="*/ 0 w 156"/>
                <a:gd name="T1" fmla="*/ 78 h 169"/>
                <a:gd name="T2" fmla="*/ 54 w 156"/>
                <a:gd name="T3" fmla="*/ 163 h 169"/>
                <a:gd name="T4" fmla="*/ 96 w 156"/>
                <a:gd name="T5" fmla="*/ 169 h 169"/>
                <a:gd name="T6" fmla="*/ 102 w 156"/>
                <a:gd name="T7" fmla="*/ 153 h 169"/>
                <a:gd name="T8" fmla="*/ 78 w 156"/>
                <a:gd name="T9" fmla="*/ 0 h 169"/>
                <a:gd name="T10" fmla="*/ 90 w 156"/>
                <a:gd name="T11" fmla="*/ 148 h 169"/>
                <a:gd name="T12" fmla="*/ 66 w 156"/>
                <a:gd name="T13" fmla="*/ 157 h 169"/>
                <a:gd name="T14" fmla="*/ 61 w 156"/>
                <a:gd name="T15" fmla="*/ 142 h 169"/>
                <a:gd name="T16" fmla="*/ 63 w 156"/>
                <a:gd name="T17" fmla="*/ 133 h 169"/>
                <a:gd name="T18" fmla="*/ 67 w 156"/>
                <a:gd name="T19" fmla="*/ 110 h 169"/>
                <a:gd name="T20" fmla="*/ 58 w 156"/>
                <a:gd name="T21" fmla="*/ 89 h 169"/>
                <a:gd name="T22" fmla="*/ 53 w 156"/>
                <a:gd name="T23" fmla="*/ 78 h 169"/>
                <a:gd name="T24" fmla="*/ 56 w 156"/>
                <a:gd name="T25" fmla="*/ 67 h 169"/>
                <a:gd name="T26" fmla="*/ 55 w 156"/>
                <a:gd name="T27" fmla="*/ 57 h 169"/>
                <a:gd name="T28" fmla="*/ 82 w 156"/>
                <a:gd name="T29" fmla="*/ 44 h 169"/>
                <a:gd name="T30" fmla="*/ 99 w 156"/>
                <a:gd name="T31" fmla="*/ 67 h 169"/>
                <a:gd name="T32" fmla="*/ 102 w 156"/>
                <a:gd name="T33" fmla="*/ 78 h 169"/>
                <a:gd name="T34" fmla="*/ 102 w 156"/>
                <a:gd name="T35" fmla="*/ 83 h 169"/>
                <a:gd name="T36" fmla="*/ 92 w 156"/>
                <a:gd name="T37" fmla="*/ 105 h 169"/>
                <a:gd name="T38" fmla="*/ 89 w 156"/>
                <a:gd name="T39" fmla="*/ 127 h 169"/>
                <a:gd name="T40" fmla="*/ 105 w 156"/>
                <a:gd name="T41" fmla="*/ 138 h 169"/>
                <a:gd name="T42" fmla="*/ 118 w 156"/>
                <a:gd name="T43" fmla="*/ 131 h 169"/>
                <a:gd name="T44" fmla="*/ 100 w 156"/>
                <a:gd name="T45" fmla="*/ 114 h 169"/>
                <a:gd name="T46" fmla="*/ 114 w 156"/>
                <a:gd name="T47" fmla="*/ 80 h 169"/>
                <a:gd name="T48" fmla="*/ 111 w 156"/>
                <a:gd name="T49" fmla="*/ 69 h 169"/>
                <a:gd name="T50" fmla="*/ 82 w 156"/>
                <a:gd name="T51" fmla="*/ 33 h 169"/>
                <a:gd name="T52" fmla="*/ 44 w 156"/>
                <a:gd name="T53" fmla="*/ 49 h 169"/>
                <a:gd name="T54" fmla="*/ 43 w 156"/>
                <a:gd name="T55" fmla="*/ 71 h 169"/>
                <a:gd name="T56" fmla="*/ 46 w 156"/>
                <a:gd name="T57" fmla="*/ 93 h 169"/>
                <a:gd name="T58" fmla="*/ 55 w 156"/>
                <a:gd name="T59" fmla="*/ 123 h 169"/>
                <a:gd name="T60" fmla="*/ 12 w 156"/>
                <a:gd name="T61" fmla="*/ 78 h 169"/>
                <a:gd name="T62" fmla="*/ 144 w 156"/>
                <a:gd name="T63" fmla="*/ 7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6" h="169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112"/>
                    <a:pt x="22" y="142"/>
                    <a:pt x="54" y="153"/>
                  </a:cubicBezTo>
                  <a:cubicBezTo>
                    <a:pt x="54" y="163"/>
                    <a:pt x="54" y="163"/>
                    <a:pt x="54" y="163"/>
                  </a:cubicBezTo>
                  <a:cubicBezTo>
                    <a:pt x="54" y="166"/>
                    <a:pt x="56" y="169"/>
                    <a:pt x="60" y="169"/>
                  </a:cubicBezTo>
                  <a:cubicBezTo>
                    <a:pt x="96" y="169"/>
                    <a:pt x="96" y="169"/>
                    <a:pt x="96" y="169"/>
                  </a:cubicBezTo>
                  <a:cubicBezTo>
                    <a:pt x="99" y="169"/>
                    <a:pt x="102" y="166"/>
                    <a:pt x="102" y="163"/>
                  </a:cubicBezTo>
                  <a:cubicBezTo>
                    <a:pt x="102" y="153"/>
                    <a:pt x="102" y="153"/>
                    <a:pt x="102" y="153"/>
                  </a:cubicBezTo>
                  <a:cubicBezTo>
                    <a:pt x="134" y="142"/>
                    <a:pt x="156" y="112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  <a:close/>
                  <a:moveTo>
                    <a:pt x="94" y="142"/>
                  </a:moveTo>
                  <a:cubicBezTo>
                    <a:pt x="92" y="143"/>
                    <a:pt x="90" y="145"/>
                    <a:pt x="90" y="148"/>
                  </a:cubicBezTo>
                  <a:cubicBezTo>
                    <a:pt x="90" y="157"/>
                    <a:pt x="90" y="157"/>
                    <a:pt x="90" y="157"/>
                  </a:cubicBezTo>
                  <a:cubicBezTo>
                    <a:pt x="66" y="157"/>
                    <a:pt x="66" y="157"/>
                    <a:pt x="66" y="157"/>
                  </a:cubicBezTo>
                  <a:cubicBezTo>
                    <a:pt x="66" y="148"/>
                    <a:pt x="66" y="148"/>
                    <a:pt x="66" y="148"/>
                  </a:cubicBezTo>
                  <a:cubicBezTo>
                    <a:pt x="66" y="145"/>
                    <a:pt x="64" y="143"/>
                    <a:pt x="61" y="142"/>
                  </a:cubicBezTo>
                  <a:cubicBezTo>
                    <a:pt x="57" y="141"/>
                    <a:pt x="54" y="140"/>
                    <a:pt x="50" y="138"/>
                  </a:cubicBezTo>
                  <a:cubicBezTo>
                    <a:pt x="54" y="136"/>
                    <a:pt x="59" y="135"/>
                    <a:pt x="63" y="133"/>
                  </a:cubicBezTo>
                  <a:cubicBezTo>
                    <a:pt x="65" y="132"/>
                    <a:pt x="67" y="130"/>
                    <a:pt x="67" y="127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67" y="108"/>
                    <a:pt x="65" y="106"/>
                    <a:pt x="63" y="105"/>
                  </a:cubicBezTo>
                  <a:cubicBezTo>
                    <a:pt x="63" y="105"/>
                    <a:pt x="58" y="102"/>
                    <a:pt x="58" y="89"/>
                  </a:cubicBezTo>
                  <a:cubicBezTo>
                    <a:pt x="58" y="86"/>
                    <a:pt x="56" y="84"/>
                    <a:pt x="54" y="84"/>
                  </a:cubicBezTo>
                  <a:cubicBezTo>
                    <a:pt x="53" y="83"/>
                    <a:pt x="52" y="80"/>
                    <a:pt x="53" y="78"/>
                  </a:cubicBezTo>
                  <a:cubicBezTo>
                    <a:pt x="56" y="78"/>
                    <a:pt x="58" y="75"/>
                    <a:pt x="58" y="72"/>
                  </a:cubicBezTo>
                  <a:cubicBezTo>
                    <a:pt x="58" y="71"/>
                    <a:pt x="58" y="69"/>
                    <a:pt x="56" y="67"/>
                  </a:cubicBezTo>
                  <a:cubicBezTo>
                    <a:pt x="54" y="60"/>
                    <a:pt x="53" y="58"/>
                    <a:pt x="53" y="57"/>
                  </a:cubicBezTo>
                  <a:cubicBezTo>
                    <a:pt x="54" y="57"/>
                    <a:pt x="54" y="57"/>
                    <a:pt x="55" y="57"/>
                  </a:cubicBezTo>
                  <a:cubicBezTo>
                    <a:pt x="58" y="58"/>
                    <a:pt x="61" y="56"/>
                    <a:pt x="62" y="53"/>
                  </a:cubicBezTo>
                  <a:cubicBezTo>
                    <a:pt x="63" y="48"/>
                    <a:pt x="72" y="44"/>
                    <a:pt x="82" y="44"/>
                  </a:cubicBezTo>
                  <a:cubicBezTo>
                    <a:pt x="92" y="44"/>
                    <a:pt x="100" y="48"/>
                    <a:pt x="102" y="53"/>
                  </a:cubicBezTo>
                  <a:cubicBezTo>
                    <a:pt x="103" y="58"/>
                    <a:pt x="100" y="64"/>
                    <a:pt x="99" y="67"/>
                  </a:cubicBezTo>
                  <a:cubicBezTo>
                    <a:pt x="98" y="69"/>
                    <a:pt x="97" y="71"/>
                    <a:pt x="97" y="72"/>
                  </a:cubicBezTo>
                  <a:cubicBezTo>
                    <a:pt x="97" y="75"/>
                    <a:pt x="100" y="78"/>
                    <a:pt x="102" y="78"/>
                  </a:cubicBezTo>
                  <a:cubicBezTo>
                    <a:pt x="103" y="78"/>
                    <a:pt x="103" y="79"/>
                    <a:pt x="103" y="79"/>
                  </a:cubicBezTo>
                  <a:cubicBezTo>
                    <a:pt x="103" y="81"/>
                    <a:pt x="102" y="82"/>
                    <a:pt x="102" y="83"/>
                  </a:cubicBezTo>
                  <a:cubicBezTo>
                    <a:pt x="99" y="84"/>
                    <a:pt x="97" y="86"/>
                    <a:pt x="97" y="89"/>
                  </a:cubicBezTo>
                  <a:cubicBezTo>
                    <a:pt x="97" y="101"/>
                    <a:pt x="93" y="104"/>
                    <a:pt x="92" y="105"/>
                  </a:cubicBezTo>
                  <a:cubicBezTo>
                    <a:pt x="90" y="106"/>
                    <a:pt x="89" y="108"/>
                    <a:pt x="89" y="110"/>
                  </a:cubicBezTo>
                  <a:cubicBezTo>
                    <a:pt x="89" y="127"/>
                    <a:pt x="89" y="127"/>
                    <a:pt x="89" y="127"/>
                  </a:cubicBezTo>
                  <a:cubicBezTo>
                    <a:pt x="89" y="130"/>
                    <a:pt x="90" y="132"/>
                    <a:pt x="92" y="133"/>
                  </a:cubicBezTo>
                  <a:cubicBezTo>
                    <a:pt x="97" y="135"/>
                    <a:pt x="101" y="136"/>
                    <a:pt x="105" y="138"/>
                  </a:cubicBezTo>
                  <a:cubicBezTo>
                    <a:pt x="102" y="140"/>
                    <a:pt x="98" y="141"/>
                    <a:pt x="94" y="142"/>
                  </a:cubicBezTo>
                  <a:close/>
                  <a:moveTo>
                    <a:pt x="118" y="131"/>
                  </a:moveTo>
                  <a:cubicBezTo>
                    <a:pt x="112" y="128"/>
                    <a:pt x="106" y="126"/>
                    <a:pt x="100" y="123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104" y="111"/>
                    <a:pt x="108" y="105"/>
                    <a:pt x="109" y="93"/>
                  </a:cubicBezTo>
                  <a:cubicBezTo>
                    <a:pt x="112" y="90"/>
                    <a:pt x="114" y="85"/>
                    <a:pt x="114" y="80"/>
                  </a:cubicBezTo>
                  <a:cubicBezTo>
                    <a:pt x="114" y="76"/>
                    <a:pt x="114" y="74"/>
                    <a:pt x="112" y="71"/>
                  </a:cubicBezTo>
                  <a:cubicBezTo>
                    <a:pt x="112" y="71"/>
                    <a:pt x="111" y="70"/>
                    <a:pt x="111" y="69"/>
                  </a:cubicBezTo>
                  <a:cubicBezTo>
                    <a:pt x="113" y="65"/>
                    <a:pt x="115" y="57"/>
                    <a:pt x="113" y="50"/>
                  </a:cubicBezTo>
                  <a:cubicBezTo>
                    <a:pt x="110" y="37"/>
                    <a:pt x="94" y="33"/>
                    <a:pt x="82" y="33"/>
                  </a:cubicBezTo>
                  <a:cubicBezTo>
                    <a:pt x="71" y="33"/>
                    <a:pt x="58" y="36"/>
                    <a:pt x="53" y="45"/>
                  </a:cubicBezTo>
                  <a:cubicBezTo>
                    <a:pt x="49" y="45"/>
                    <a:pt x="46" y="46"/>
                    <a:pt x="44" y="49"/>
                  </a:cubicBezTo>
                  <a:cubicBezTo>
                    <a:pt x="39" y="55"/>
                    <a:pt x="42" y="64"/>
                    <a:pt x="45" y="69"/>
                  </a:cubicBezTo>
                  <a:cubicBezTo>
                    <a:pt x="44" y="70"/>
                    <a:pt x="44" y="71"/>
                    <a:pt x="43" y="71"/>
                  </a:cubicBezTo>
                  <a:cubicBezTo>
                    <a:pt x="42" y="74"/>
                    <a:pt x="41" y="77"/>
                    <a:pt x="41" y="80"/>
                  </a:cubicBezTo>
                  <a:cubicBezTo>
                    <a:pt x="41" y="85"/>
                    <a:pt x="43" y="90"/>
                    <a:pt x="46" y="93"/>
                  </a:cubicBezTo>
                  <a:cubicBezTo>
                    <a:pt x="47" y="105"/>
                    <a:pt x="51" y="111"/>
                    <a:pt x="55" y="114"/>
                  </a:cubicBezTo>
                  <a:cubicBezTo>
                    <a:pt x="55" y="123"/>
                    <a:pt x="55" y="123"/>
                    <a:pt x="55" y="123"/>
                  </a:cubicBezTo>
                  <a:cubicBezTo>
                    <a:pt x="49" y="126"/>
                    <a:pt x="43" y="128"/>
                    <a:pt x="38" y="131"/>
                  </a:cubicBezTo>
                  <a:cubicBezTo>
                    <a:pt x="22" y="119"/>
                    <a:pt x="12" y="100"/>
                    <a:pt x="12" y="78"/>
                  </a:cubicBezTo>
                  <a:cubicBezTo>
                    <a:pt x="12" y="42"/>
                    <a:pt x="41" y="12"/>
                    <a:pt x="78" y="12"/>
                  </a:cubicBezTo>
                  <a:cubicBezTo>
                    <a:pt x="114" y="12"/>
                    <a:pt x="144" y="42"/>
                    <a:pt x="144" y="78"/>
                  </a:cubicBezTo>
                  <a:cubicBezTo>
                    <a:pt x="144" y="100"/>
                    <a:pt x="134" y="119"/>
                    <a:pt x="118" y="1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4" name="Freeform 85">
              <a:extLst>
                <a:ext uri="{FF2B5EF4-FFF2-40B4-BE49-F238E27FC236}">
                  <a16:creationId xmlns:a16="http://schemas.microsoft.com/office/drawing/2014/main" id="{16B4A2A5-EFF3-D844-8BFB-D9FC0A674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6" y="2288"/>
              <a:ext cx="36" cy="18"/>
            </a:xfrm>
            <a:custGeom>
              <a:avLst/>
              <a:gdLst>
                <a:gd name="T0" fmla="*/ 18 w 24"/>
                <a:gd name="T1" fmla="*/ 0 h 12"/>
                <a:gd name="T2" fmla="*/ 6 w 24"/>
                <a:gd name="T3" fmla="*/ 0 h 12"/>
                <a:gd name="T4" fmla="*/ 0 w 24"/>
                <a:gd name="T5" fmla="*/ 6 h 12"/>
                <a:gd name="T6" fmla="*/ 6 w 24"/>
                <a:gd name="T7" fmla="*/ 12 h 12"/>
                <a:gd name="T8" fmla="*/ 18 w 24"/>
                <a:gd name="T9" fmla="*/ 12 h 12"/>
                <a:gd name="T10" fmla="*/ 24 w 24"/>
                <a:gd name="T11" fmla="*/ 6 h 12"/>
                <a:gd name="T12" fmla="*/ 18 w 24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2">
                  <a:moveTo>
                    <a:pt x="18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2"/>
                    <a:pt x="6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21" y="12"/>
                    <a:pt x="24" y="9"/>
                    <a:pt x="24" y="6"/>
                  </a:cubicBezTo>
                  <a:cubicBezTo>
                    <a:pt x="24" y="2"/>
                    <a:pt x="21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5" name="Freeform 86">
              <a:extLst>
                <a:ext uri="{FF2B5EF4-FFF2-40B4-BE49-F238E27FC236}">
                  <a16:creationId xmlns:a16="http://schemas.microsoft.com/office/drawing/2014/main" id="{01032911-E44E-6A44-B3AE-2C20E895B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2252"/>
              <a:ext cx="74" cy="18"/>
            </a:xfrm>
            <a:custGeom>
              <a:avLst/>
              <a:gdLst>
                <a:gd name="T0" fmla="*/ 42 w 48"/>
                <a:gd name="T1" fmla="*/ 0 h 12"/>
                <a:gd name="T2" fmla="*/ 6 w 48"/>
                <a:gd name="T3" fmla="*/ 0 h 12"/>
                <a:gd name="T4" fmla="*/ 0 w 48"/>
                <a:gd name="T5" fmla="*/ 6 h 12"/>
                <a:gd name="T6" fmla="*/ 6 w 48"/>
                <a:gd name="T7" fmla="*/ 12 h 12"/>
                <a:gd name="T8" fmla="*/ 42 w 48"/>
                <a:gd name="T9" fmla="*/ 12 h 12"/>
                <a:gd name="T10" fmla="*/ 48 w 48"/>
                <a:gd name="T11" fmla="*/ 6 h 12"/>
                <a:gd name="T12" fmla="*/ 42 w 4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2"/>
                    <a:pt x="6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5" y="12"/>
                    <a:pt x="48" y="9"/>
                    <a:pt x="48" y="6"/>
                  </a:cubicBezTo>
                  <a:cubicBezTo>
                    <a:pt x="48" y="2"/>
                    <a:pt x="45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6" name="Freeform 87">
              <a:extLst>
                <a:ext uri="{FF2B5EF4-FFF2-40B4-BE49-F238E27FC236}">
                  <a16:creationId xmlns:a16="http://schemas.microsoft.com/office/drawing/2014/main" id="{329745C6-8CE0-9B43-A51F-DC7EC13E0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5" y="1910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12 w 12"/>
                <a:gd name="T3" fmla="*/ 30 h 36"/>
                <a:gd name="T4" fmla="*/ 12 w 12"/>
                <a:gd name="T5" fmla="*/ 6 h 36"/>
                <a:gd name="T6" fmla="*/ 6 w 12"/>
                <a:gd name="T7" fmla="*/ 0 h 36"/>
                <a:gd name="T8" fmla="*/ 0 w 12"/>
                <a:gd name="T9" fmla="*/ 6 h 36"/>
                <a:gd name="T10" fmla="*/ 0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9" y="36"/>
                    <a:pt x="12" y="34"/>
                    <a:pt x="12" y="3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4"/>
                    <a:pt x="2" y="36"/>
                    <a:pt x="6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7" name="Freeform 88">
              <a:extLst>
                <a:ext uri="{FF2B5EF4-FFF2-40B4-BE49-F238E27FC236}">
                  <a16:creationId xmlns:a16="http://schemas.microsoft.com/office/drawing/2014/main" id="{8FA27E58-1649-0041-A7D0-1488B173F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2" y="2089"/>
              <a:ext cx="55" cy="18"/>
            </a:xfrm>
            <a:custGeom>
              <a:avLst/>
              <a:gdLst>
                <a:gd name="T0" fmla="*/ 30 w 36"/>
                <a:gd name="T1" fmla="*/ 0 h 12"/>
                <a:gd name="T2" fmla="*/ 6 w 36"/>
                <a:gd name="T3" fmla="*/ 0 h 12"/>
                <a:gd name="T4" fmla="*/ 0 w 36"/>
                <a:gd name="T5" fmla="*/ 6 h 12"/>
                <a:gd name="T6" fmla="*/ 6 w 36"/>
                <a:gd name="T7" fmla="*/ 12 h 12"/>
                <a:gd name="T8" fmla="*/ 30 w 36"/>
                <a:gd name="T9" fmla="*/ 12 h 12"/>
                <a:gd name="T10" fmla="*/ 36 w 36"/>
                <a:gd name="T11" fmla="*/ 6 h 12"/>
                <a:gd name="T12" fmla="*/ 30 w 3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3" y="12"/>
                    <a:pt x="36" y="10"/>
                    <a:pt x="36" y="6"/>
                  </a:cubicBezTo>
                  <a:cubicBezTo>
                    <a:pt x="36" y="3"/>
                    <a:pt x="33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8" name="Freeform 89">
              <a:extLst>
                <a:ext uri="{FF2B5EF4-FFF2-40B4-BE49-F238E27FC236}">
                  <a16:creationId xmlns:a16="http://schemas.microsoft.com/office/drawing/2014/main" id="{09F7C906-F808-E349-BEC7-3B3085AFF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0" y="2089"/>
              <a:ext cx="55" cy="18"/>
            </a:xfrm>
            <a:custGeom>
              <a:avLst/>
              <a:gdLst>
                <a:gd name="T0" fmla="*/ 30 w 36"/>
                <a:gd name="T1" fmla="*/ 0 h 12"/>
                <a:gd name="T2" fmla="*/ 6 w 36"/>
                <a:gd name="T3" fmla="*/ 0 h 12"/>
                <a:gd name="T4" fmla="*/ 0 w 36"/>
                <a:gd name="T5" fmla="*/ 6 h 12"/>
                <a:gd name="T6" fmla="*/ 6 w 36"/>
                <a:gd name="T7" fmla="*/ 12 h 12"/>
                <a:gd name="T8" fmla="*/ 30 w 36"/>
                <a:gd name="T9" fmla="*/ 12 h 12"/>
                <a:gd name="T10" fmla="*/ 36 w 36"/>
                <a:gd name="T11" fmla="*/ 6 h 12"/>
                <a:gd name="T12" fmla="*/ 30 w 3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4" y="12"/>
                    <a:pt x="36" y="10"/>
                    <a:pt x="36" y="6"/>
                  </a:cubicBezTo>
                  <a:cubicBezTo>
                    <a:pt x="36" y="3"/>
                    <a:pt x="34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9" name="Freeform 90">
              <a:extLst>
                <a:ext uri="{FF2B5EF4-FFF2-40B4-BE49-F238E27FC236}">
                  <a16:creationId xmlns:a16="http://schemas.microsoft.com/office/drawing/2014/main" id="{7A702297-D13A-8649-B1E4-169139C5B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1" y="1949"/>
              <a:ext cx="58" cy="57"/>
            </a:xfrm>
            <a:custGeom>
              <a:avLst/>
              <a:gdLst>
                <a:gd name="T0" fmla="*/ 27 w 38"/>
                <a:gd name="T1" fmla="*/ 37 h 38"/>
                <a:gd name="T2" fmla="*/ 32 w 38"/>
                <a:gd name="T3" fmla="*/ 38 h 38"/>
                <a:gd name="T4" fmla="*/ 36 w 38"/>
                <a:gd name="T5" fmla="*/ 37 h 38"/>
                <a:gd name="T6" fmla="*/ 36 w 38"/>
                <a:gd name="T7" fmla="*/ 28 h 38"/>
                <a:gd name="T8" fmla="*/ 10 w 38"/>
                <a:gd name="T9" fmla="*/ 3 h 38"/>
                <a:gd name="T10" fmla="*/ 2 w 38"/>
                <a:gd name="T11" fmla="*/ 3 h 38"/>
                <a:gd name="T12" fmla="*/ 2 w 38"/>
                <a:gd name="T13" fmla="*/ 11 h 38"/>
                <a:gd name="T14" fmla="*/ 27 w 38"/>
                <a:gd name="T15" fmla="*/ 3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27" y="37"/>
                  </a:moveTo>
                  <a:cubicBezTo>
                    <a:pt x="29" y="38"/>
                    <a:pt x="30" y="38"/>
                    <a:pt x="32" y="38"/>
                  </a:cubicBezTo>
                  <a:cubicBezTo>
                    <a:pt x="33" y="38"/>
                    <a:pt x="35" y="38"/>
                    <a:pt x="36" y="37"/>
                  </a:cubicBezTo>
                  <a:cubicBezTo>
                    <a:pt x="38" y="34"/>
                    <a:pt x="38" y="31"/>
                    <a:pt x="36" y="28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8" y="0"/>
                    <a:pt x="4" y="0"/>
                    <a:pt x="2" y="3"/>
                  </a:cubicBezTo>
                  <a:cubicBezTo>
                    <a:pt x="0" y="5"/>
                    <a:pt x="0" y="9"/>
                    <a:pt x="2" y="11"/>
                  </a:cubicBezTo>
                  <a:lnTo>
                    <a:pt x="27" y="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70" name="Freeform 91">
              <a:extLst>
                <a:ext uri="{FF2B5EF4-FFF2-40B4-BE49-F238E27FC236}">
                  <a16:creationId xmlns:a16="http://schemas.microsoft.com/office/drawing/2014/main" id="{B529D1D4-ACB6-4044-80CA-AB16AF0C4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7" y="1949"/>
              <a:ext cx="60" cy="57"/>
            </a:xfrm>
            <a:custGeom>
              <a:avLst/>
              <a:gdLst>
                <a:gd name="T0" fmla="*/ 7 w 39"/>
                <a:gd name="T1" fmla="*/ 38 h 38"/>
                <a:gd name="T2" fmla="*/ 11 w 39"/>
                <a:gd name="T3" fmla="*/ 37 h 38"/>
                <a:gd name="T4" fmla="*/ 36 w 39"/>
                <a:gd name="T5" fmla="*/ 11 h 38"/>
                <a:gd name="T6" fmla="*/ 36 w 39"/>
                <a:gd name="T7" fmla="*/ 3 h 38"/>
                <a:gd name="T8" fmla="*/ 28 w 39"/>
                <a:gd name="T9" fmla="*/ 3 h 38"/>
                <a:gd name="T10" fmla="*/ 2 w 39"/>
                <a:gd name="T11" fmla="*/ 28 h 38"/>
                <a:gd name="T12" fmla="*/ 2 w 39"/>
                <a:gd name="T13" fmla="*/ 37 h 38"/>
                <a:gd name="T14" fmla="*/ 7 w 39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8">
                  <a:moveTo>
                    <a:pt x="7" y="38"/>
                  </a:moveTo>
                  <a:cubicBezTo>
                    <a:pt x="8" y="38"/>
                    <a:pt x="10" y="38"/>
                    <a:pt x="11" y="37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9" y="9"/>
                    <a:pt x="39" y="5"/>
                    <a:pt x="36" y="3"/>
                  </a:cubicBezTo>
                  <a:cubicBezTo>
                    <a:pt x="34" y="0"/>
                    <a:pt x="30" y="0"/>
                    <a:pt x="28" y="3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0" y="31"/>
                    <a:pt x="0" y="34"/>
                    <a:pt x="2" y="37"/>
                  </a:cubicBezTo>
                  <a:cubicBezTo>
                    <a:pt x="4" y="38"/>
                    <a:pt x="5" y="38"/>
                    <a:pt x="7" y="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grpSp>
        <p:nvGrpSpPr>
          <p:cNvPr id="371" name="Group 56">
            <a:extLst>
              <a:ext uri="{FF2B5EF4-FFF2-40B4-BE49-F238E27FC236}">
                <a16:creationId xmlns:a16="http://schemas.microsoft.com/office/drawing/2014/main" id="{754010E9-6578-4145-B63E-FE551FCF0B3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00111" y="1923077"/>
            <a:ext cx="513762" cy="513760"/>
            <a:chOff x="6721" y="600"/>
            <a:chExt cx="426" cy="426"/>
          </a:xfrm>
          <a:solidFill>
            <a:schemeClr val="accent4"/>
          </a:solidFill>
        </p:grpSpPr>
        <p:sp>
          <p:nvSpPr>
            <p:cNvPr id="372" name="Freeform 57">
              <a:extLst>
                <a:ext uri="{FF2B5EF4-FFF2-40B4-BE49-F238E27FC236}">
                  <a16:creationId xmlns:a16="http://schemas.microsoft.com/office/drawing/2014/main" id="{E54CC8A3-2BE8-4348-8408-7A6C774ED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" y="600"/>
              <a:ext cx="426" cy="426"/>
            </a:xfrm>
            <a:custGeom>
              <a:avLst/>
              <a:gdLst>
                <a:gd name="T0" fmla="*/ 144 w 288"/>
                <a:gd name="T1" fmla="*/ 288 h 288"/>
                <a:gd name="T2" fmla="*/ 0 w 288"/>
                <a:gd name="T3" fmla="*/ 144 h 288"/>
                <a:gd name="T4" fmla="*/ 144 w 288"/>
                <a:gd name="T5" fmla="*/ 0 h 288"/>
                <a:gd name="T6" fmla="*/ 288 w 288"/>
                <a:gd name="T7" fmla="*/ 144 h 288"/>
                <a:gd name="T8" fmla="*/ 282 w 288"/>
                <a:gd name="T9" fmla="*/ 150 h 288"/>
                <a:gd name="T10" fmla="*/ 276 w 288"/>
                <a:gd name="T11" fmla="*/ 144 h 288"/>
                <a:gd name="T12" fmla="*/ 144 w 288"/>
                <a:gd name="T13" fmla="*/ 12 h 288"/>
                <a:gd name="T14" fmla="*/ 12 w 288"/>
                <a:gd name="T15" fmla="*/ 144 h 288"/>
                <a:gd name="T16" fmla="*/ 144 w 288"/>
                <a:gd name="T17" fmla="*/ 276 h 288"/>
                <a:gd name="T18" fmla="*/ 190 w 288"/>
                <a:gd name="T19" fmla="*/ 268 h 288"/>
                <a:gd name="T20" fmla="*/ 198 w 288"/>
                <a:gd name="T21" fmla="*/ 272 h 288"/>
                <a:gd name="T22" fmla="*/ 194 w 288"/>
                <a:gd name="T23" fmla="*/ 280 h 288"/>
                <a:gd name="T24" fmla="*/ 144 w 288"/>
                <a:gd name="T2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288">
                  <a:moveTo>
                    <a:pt x="144" y="288"/>
                  </a:moveTo>
                  <a:cubicBezTo>
                    <a:pt x="65" y="288"/>
                    <a:pt x="0" y="224"/>
                    <a:pt x="0" y="144"/>
                  </a:cubicBezTo>
                  <a:cubicBezTo>
                    <a:pt x="0" y="65"/>
                    <a:pt x="65" y="0"/>
                    <a:pt x="144" y="0"/>
                  </a:cubicBezTo>
                  <a:cubicBezTo>
                    <a:pt x="224" y="0"/>
                    <a:pt x="288" y="65"/>
                    <a:pt x="288" y="144"/>
                  </a:cubicBezTo>
                  <a:cubicBezTo>
                    <a:pt x="288" y="148"/>
                    <a:pt x="286" y="150"/>
                    <a:pt x="282" y="150"/>
                  </a:cubicBezTo>
                  <a:cubicBezTo>
                    <a:pt x="279" y="150"/>
                    <a:pt x="276" y="148"/>
                    <a:pt x="276" y="144"/>
                  </a:cubicBezTo>
                  <a:cubicBezTo>
                    <a:pt x="276" y="71"/>
                    <a:pt x="217" y="12"/>
                    <a:pt x="144" y="12"/>
                  </a:cubicBezTo>
                  <a:cubicBezTo>
                    <a:pt x="72" y="12"/>
                    <a:pt x="12" y="71"/>
                    <a:pt x="12" y="144"/>
                  </a:cubicBezTo>
                  <a:cubicBezTo>
                    <a:pt x="12" y="217"/>
                    <a:pt x="72" y="276"/>
                    <a:pt x="144" y="276"/>
                  </a:cubicBezTo>
                  <a:cubicBezTo>
                    <a:pt x="160" y="276"/>
                    <a:pt x="175" y="274"/>
                    <a:pt x="190" y="268"/>
                  </a:cubicBezTo>
                  <a:cubicBezTo>
                    <a:pt x="193" y="267"/>
                    <a:pt x="196" y="269"/>
                    <a:pt x="198" y="272"/>
                  </a:cubicBezTo>
                  <a:cubicBezTo>
                    <a:pt x="199" y="275"/>
                    <a:pt x="197" y="278"/>
                    <a:pt x="194" y="280"/>
                  </a:cubicBezTo>
                  <a:cubicBezTo>
                    <a:pt x="178" y="285"/>
                    <a:pt x="161" y="288"/>
                    <a:pt x="144" y="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/>
            </a:p>
          </p:txBody>
        </p:sp>
        <p:sp>
          <p:nvSpPr>
            <p:cNvPr id="373" name="Freeform 58">
              <a:extLst>
                <a:ext uri="{FF2B5EF4-FFF2-40B4-BE49-F238E27FC236}">
                  <a16:creationId xmlns:a16="http://schemas.microsoft.com/office/drawing/2014/main" id="{468ADAAF-C6DA-A647-AC52-16E1AB8E8D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7" y="813"/>
              <a:ext cx="160" cy="213"/>
            </a:xfrm>
            <a:custGeom>
              <a:avLst/>
              <a:gdLst>
                <a:gd name="T0" fmla="*/ 54 w 108"/>
                <a:gd name="T1" fmla="*/ 144 h 144"/>
                <a:gd name="T2" fmla="*/ 50 w 108"/>
                <a:gd name="T3" fmla="*/ 142 h 144"/>
                <a:gd name="T4" fmla="*/ 0 w 108"/>
                <a:gd name="T5" fmla="*/ 54 h 144"/>
                <a:gd name="T6" fmla="*/ 54 w 108"/>
                <a:gd name="T7" fmla="*/ 0 h 144"/>
                <a:gd name="T8" fmla="*/ 108 w 108"/>
                <a:gd name="T9" fmla="*/ 54 h 144"/>
                <a:gd name="T10" fmla="*/ 59 w 108"/>
                <a:gd name="T11" fmla="*/ 142 h 144"/>
                <a:gd name="T12" fmla="*/ 54 w 108"/>
                <a:gd name="T13" fmla="*/ 144 h 144"/>
                <a:gd name="T14" fmla="*/ 54 w 108"/>
                <a:gd name="T15" fmla="*/ 12 h 144"/>
                <a:gd name="T16" fmla="*/ 12 w 108"/>
                <a:gd name="T17" fmla="*/ 54 h 144"/>
                <a:gd name="T18" fmla="*/ 54 w 108"/>
                <a:gd name="T19" fmla="*/ 129 h 144"/>
                <a:gd name="T20" fmla="*/ 96 w 108"/>
                <a:gd name="T21" fmla="*/ 54 h 144"/>
                <a:gd name="T22" fmla="*/ 54 w 108"/>
                <a:gd name="T23" fmla="*/ 1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" h="144">
                  <a:moveTo>
                    <a:pt x="54" y="144"/>
                  </a:moveTo>
                  <a:cubicBezTo>
                    <a:pt x="53" y="144"/>
                    <a:pt x="51" y="143"/>
                    <a:pt x="50" y="142"/>
                  </a:cubicBezTo>
                  <a:cubicBezTo>
                    <a:pt x="45" y="136"/>
                    <a:pt x="0" y="82"/>
                    <a:pt x="0" y="54"/>
                  </a:cubicBezTo>
                  <a:cubicBezTo>
                    <a:pt x="0" y="24"/>
                    <a:pt x="25" y="0"/>
                    <a:pt x="54" y="0"/>
                  </a:cubicBezTo>
                  <a:cubicBezTo>
                    <a:pt x="84" y="0"/>
                    <a:pt x="108" y="24"/>
                    <a:pt x="108" y="54"/>
                  </a:cubicBezTo>
                  <a:cubicBezTo>
                    <a:pt x="108" y="82"/>
                    <a:pt x="64" y="136"/>
                    <a:pt x="59" y="142"/>
                  </a:cubicBezTo>
                  <a:cubicBezTo>
                    <a:pt x="58" y="143"/>
                    <a:pt x="56" y="144"/>
                    <a:pt x="54" y="144"/>
                  </a:cubicBezTo>
                  <a:close/>
                  <a:moveTo>
                    <a:pt x="54" y="12"/>
                  </a:moveTo>
                  <a:cubicBezTo>
                    <a:pt x="31" y="12"/>
                    <a:pt x="12" y="31"/>
                    <a:pt x="12" y="54"/>
                  </a:cubicBezTo>
                  <a:cubicBezTo>
                    <a:pt x="12" y="72"/>
                    <a:pt x="40" y="110"/>
                    <a:pt x="54" y="129"/>
                  </a:cubicBezTo>
                  <a:cubicBezTo>
                    <a:pt x="69" y="110"/>
                    <a:pt x="96" y="72"/>
                    <a:pt x="96" y="54"/>
                  </a:cubicBezTo>
                  <a:cubicBezTo>
                    <a:pt x="96" y="31"/>
                    <a:pt x="78" y="12"/>
                    <a:pt x="5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/>
            </a:p>
          </p:txBody>
        </p:sp>
        <p:sp>
          <p:nvSpPr>
            <p:cNvPr id="374" name="Freeform 59">
              <a:extLst>
                <a:ext uri="{FF2B5EF4-FFF2-40B4-BE49-F238E27FC236}">
                  <a16:creationId xmlns:a16="http://schemas.microsoft.com/office/drawing/2014/main" id="{1D2D45F1-2BA4-144E-BFD4-CF2AE4D806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32" y="857"/>
              <a:ext cx="71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8" y="0"/>
                    <a:pt x="48" y="11"/>
                    <a:pt x="48" y="24"/>
                  </a:cubicBezTo>
                  <a:cubicBezTo>
                    <a:pt x="48" y="37"/>
                    <a:pt x="38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8"/>
                    <a:pt x="12" y="24"/>
                  </a:cubicBezTo>
                  <a:cubicBezTo>
                    <a:pt x="12" y="31"/>
                    <a:pt x="18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/>
            </a:p>
          </p:txBody>
        </p:sp>
        <p:sp>
          <p:nvSpPr>
            <p:cNvPr id="375" name="Freeform 60">
              <a:extLst>
                <a:ext uri="{FF2B5EF4-FFF2-40B4-BE49-F238E27FC236}">
                  <a16:creationId xmlns:a16="http://schemas.microsoft.com/office/drawing/2014/main" id="{B9008D23-F674-6448-903D-C3B5D32E5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2" y="607"/>
              <a:ext cx="213" cy="313"/>
            </a:xfrm>
            <a:custGeom>
              <a:avLst/>
              <a:gdLst>
                <a:gd name="T0" fmla="*/ 66 w 144"/>
                <a:gd name="T1" fmla="*/ 211 h 211"/>
                <a:gd name="T2" fmla="*/ 60 w 144"/>
                <a:gd name="T3" fmla="*/ 205 h 211"/>
                <a:gd name="T4" fmla="*/ 60 w 144"/>
                <a:gd name="T5" fmla="*/ 178 h 211"/>
                <a:gd name="T6" fmla="*/ 3 w 144"/>
                <a:gd name="T7" fmla="*/ 132 h 211"/>
                <a:gd name="T8" fmla="*/ 1 w 144"/>
                <a:gd name="T9" fmla="*/ 124 h 211"/>
                <a:gd name="T10" fmla="*/ 28 w 144"/>
                <a:gd name="T11" fmla="*/ 82 h 211"/>
                <a:gd name="T12" fmla="*/ 33 w 144"/>
                <a:gd name="T13" fmla="*/ 79 h 211"/>
                <a:gd name="T14" fmla="*/ 96 w 144"/>
                <a:gd name="T15" fmla="*/ 79 h 211"/>
                <a:gd name="T16" fmla="*/ 96 w 144"/>
                <a:gd name="T17" fmla="*/ 52 h 211"/>
                <a:gd name="T18" fmla="*/ 81 w 144"/>
                <a:gd name="T19" fmla="*/ 42 h 211"/>
                <a:gd name="T20" fmla="*/ 78 w 144"/>
                <a:gd name="T21" fmla="*/ 37 h 211"/>
                <a:gd name="T22" fmla="*/ 81 w 144"/>
                <a:gd name="T23" fmla="*/ 32 h 211"/>
                <a:gd name="T24" fmla="*/ 134 w 144"/>
                <a:gd name="T25" fmla="*/ 2 h 211"/>
                <a:gd name="T26" fmla="*/ 142 w 144"/>
                <a:gd name="T27" fmla="*/ 4 h 211"/>
                <a:gd name="T28" fmla="*/ 140 w 144"/>
                <a:gd name="T29" fmla="*/ 12 h 211"/>
                <a:gd name="T30" fmla="*/ 96 w 144"/>
                <a:gd name="T31" fmla="*/ 38 h 211"/>
                <a:gd name="T32" fmla="*/ 106 w 144"/>
                <a:gd name="T33" fmla="*/ 44 h 211"/>
                <a:gd name="T34" fmla="*/ 108 w 144"/>
                <a:gd name="T35" fmla="*/ 49 h 211"/>
                <a:gd name="T36" fmla="*/ 108 w 144"/>
                <a:gd name="T37" fmla="*/ 85 h 211"/>
                <a:gd name="T38" fmla="*/ 102 w 144"/>
                <a:gd name="T39" fmla="*/ 91 h 211"/>
                <a:gd name="T40" fmla="*/ 37 w 144"/>
                <a:gd name="T41" fmla="*/ 91 h 211"/>
                <a:gd name="T42" fmla="*/ 14 w 144"/>
                <a:gd name="T43" fmla="*/ 126 h 211"/>
                <a:gd name="T44" fmla="*/ 70 w 144"/>
                <a:gd name="T45" fmla="*/ 171 h 211"/>
                <a:gd name="T46" fmla="*/ 72 w 144"/>
                <a:gd name="T47" fmla="*/ 175 h 211"/>
                <a:gd name="T48" fmla="*/ 72 w 144"/>
                <a:gd name="T49" fmla="*/ 205 h 211"/>
                <a:gd name="T50" fmla="*/ 66 w 144"/>
                <a:gd name="T51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211">
                  <a:moveTo>
                    <a:pt x="66" y="211"/>
                  </a:moveTo>
                  <a:cubicBezTo>
                    <a:pt x="63" y="211"/>
                    <a:pt x="60" y="209"/>
                    <a:pt x="60" y="205"/>
                  </a:cubicBezTo>
                  <a:cubicBezTo>
                    <a:pt x="60" y="178"/>
                    <a:pt x="60" y="178"/>
                    <a:pt x="60" y="178"/>
                  </a:cubicBezTo>
                  <a:cubicBezTo>
                    <a:pt x="3" y="132"/>
                    <a:pt x="3" y="132"/>
                    <a:pt x="3" y="132"/>
                  </a:cubicBezTo>
                  <a:cubicBezTo>
                    <a:pt x="0" y="130"/>
                    <a:pt x="0" y="127"/>
                    <a:pt x="1" y="124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30" y="80"/>
                    <a:pt x="31" y="79"/>
                    <a:pt x="33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79" y="41"/>
                    <a:pt x="78" y="39"/>
                    <a:pt x="78" y="37"/>
                  </a:cubicBezTo>
                  <a:cubicBezTo>
                    <a:pt x="79" y="35"/>
                    <a:pt x="80" y="33"/>
                    <a:pt x="81" y="32"/>
                  </a:cubicBezTo>
                  <a:cubicBezTo>
                    <a:pt x="134" y="2"/>
                    <a:pt x="134" y="2"/>
                    <a:pt x="134" y="2"/>
                  </a:cubicBezTo>
                  <a:cubicBezTo>
                    <a:pt x="137" y="0"/>
                    <a:pt x="140" y="1"/>
                    <a:pt x="142" y="4"/>
                  </a:cubicBezTo>
                  <a:cubicBezTo>
                    <a:pt x="144" y="7"/>
                    <a:pt x="143" y="11"/>
                    <a:pt x="140" y="12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7" y="45"/>
                    <a:pt x="108" y="47"/>
                    <a:pt x="108" y="49"/>
                  </a:cubicBezTo>
                  <a:cubicBezTo>
                    <a:pt x="108" y="85"/>
                    <a:pt x="108" y="85"/>
                    <a:pt x="108" y="85"/>
                  </a:cubicBezTo>
                  <a:cubicBezTo>
                    <a:pt x="108" y="89"/>
                    <a:pt x="106" y="91"/>
                    <a:pt x="102" y="91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14" y="126"/>
                    <a:pt x="14" y="126"/>
                    <a:pt x="14" y="126"/>
                  </a:cubicBezTo>
                  <a:cubicBezTo>
                    <a:pt x="70" y="171"/>
                    <a:pt x="70" y="171"/>
                    <a:pt x="70" y="171"/>
                  </a:cubicBezTo>
                  <a:cubicBezTo>
                    <a:pt x="72" y="172"/>
                    <a:pt x="72" y="173"/>
                    <a:pt x="72" y="175"/>
                  </a:cubicBezTo>
                  <a:cubicBezTo>
                    <a:pt x="72" y="205"/>
                    <a:pt x="72" y="205"/>
                    <a:pt x="72" y="205"/>
                  </a:cubicBezTo>
                  <a:cubicBezTo>
                    <a:pt x="72" y="209"/>
                    <a:pt x="70" y="211"/>
                    <a:pt x="66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/>
            </a:p>
          </p:txBody>
        </p:sp>
        <p:sp>
          <p:nvSpPr>
            <p:cNvPr id="376" name="Freeform 61">
              <a:extLst>
                <a:ext uri="{FF2B5EF4-FFF2-40B4-BE49-F238E27FC236}">
                  <a16:creationId xmlns:a16="http://schemas.microsoft.com/office/drawing/2014/main" id="{81B4FE17-16E8-1D46-A84D-C61DF767F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3" y="665"/>
              <a:ext cx="112" cy="108"/>
            </a:xfrm>
            <a:custGeom>
              <a:avLst/>
              <a:gdLst>
                <a:gd name="T0" fmla="*/ 6 w 76"/>
                <a:gd name="T1" fmla="*/ 73 h 73"/>
                <a:gd name="T2" fmla="*/ 2 w 76"/>
                <a:gd name="T3" fmla="*/ 71 h 73"/>
                <a:gd name="T4" fmla="*/ 2 w 76"/>
                <a:gd name="T5" fmla="*/ 63 h 73"/>
                <a:gd name="T6" fmla="*/ 23 w 76"/>
                <a:gd name="T7" fmla="*/ 42 h 73"/>
                <a:gd name="T8" fmla="*/ 27 w 76"/>
                <a:gd name="T9" fmla="*/ 40 h 73"/>
                <a:gd name="T10" fmla="*/ 45 w 76"/>
                <a:gd name="T11" fmla="*/ 40 h 73"/>
                <a:gd name="T12" fmla="*/ 64 w 76"/>
                <a:gd name="T13" fmla="*/ 4 h 73"/>
                <a:gd name="T14" fmla="*/ 72 w 76"/>
                <a:gd name="T15" fmla="*/ 2 h 73"/>
                <a:gd name="T16" fmla="*/ 75 w 76"/>
                <a:gd name="T17" fmla="*/ 10 h 73"/>
                <a:gd name="T18" fmla="*/ 54 w 76"/>
                <a:gd name="T19" fmla="*/ 49 h 73"/>
                <a:gd name="T20" fmla="*/ 48 w 76"/>
                <a:gd name="T21" fmla="*/ 52 h 73"/>
                <a:gd name="T22" fmla="*/ 30 w 76"/>
                <a:gd name="T23" fmla="*/ 52 h 73"/>
                <a:gd name="T24" fmla="*/ 11 w 76"/>
                <a:gd name="T25" fmla="*/ 71 h 73"/>
                <a:gd name="T26" fmla="*/ 6 w 76"/>
                <a:gd name="T2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73">
                  <a:moveTo>
                    <a:pt x="6" y="73"/>
                  </a:moveTo>
                  <a:cubicBezTo>
                    <a:pt x="5" y="73"/>
                    <a:pt x="3" y="73"/>
                    <a:pt x="2" y="71"/>
                  </a:cubicBezTo>
                  <a:cubicBezTo>
                    <a:pt x="0" y="69"/>
                    <a:pt x="0" y="65"/>
                    <a:pt x="2" y="63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4" y="41"/>
                    <a:pt x="26" y="40"/>
                    <a:pt x="27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6" y="2"/>
                    <a:pt x="69" y="0"/>
                    <a:pt x="72" y="2"/>
                  </a:cubicBezTo>
                  <a:cubicBezTo>
                    <a:pt x="75" y="4"/>
                    <a:pt x="76" y="7"/>
                    <a:pt x="75" y="10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53" y="51"/>
                    <a:pt x="51" y="52"/>
                    <a:pt x="48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0" y="73"/>
                    <a:pt x="8" y="73"/>
                    <a:pt x="6" y="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6439B37-7E18-2D43-9C03-BCA23C9C27E0}"/>
              </a:ext>
            </a:extLst>
          </p:cNvPr>
          <p:cNvSpPr txBox="1"/>
          <p:nvPr userDrawn="1"/>
        </p:nvSpPr>
        <p:spPr>
          <a:xfrm>
            <a:off x="4732020" y="208026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C034BD-A324-471F-2DBF-7414583A9A18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800" b="0">
                <a:solidFill>
                  <a:schemeClr val="tx1"/>
                </a:solidFill>
              </a:rPr>
              <a:t>Copyright © 2023 Accenture. All rights reserved.</a:t>
            </a:r>
            <a:endParaRPr lang="en-US" b="0" noProof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7F0A9D-E648-EB0C-2190-9604FC2D3E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b="0" smtClean="0">
                <a:solidFill>
                  <a:schemeClr val="tx1"/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8435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tings + Greater Than 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Thank you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8002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 an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07485" y="1180800"/>
            <a:ext cx="10977033" cy="3960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rgbClr val="AA1133"/>
                </a:solidFill>
                <a:latin typeface="+mj-lt"/>
              </a:defRPr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607485" y="1576800"/>
            <a:ext cx="10977033" cy="4914306"/>
          </a:xfrm>
        </p:spPr>
        <p:txBody>
          <a:bodyPr/>
          <a:lstStyle>
            <a:lvl1pPr>
              <a:buClr>
                <a:srgbClr val="AA1133"/>
              </a:buClr>
              <a:defRPr/>
            </a:lvl1pPr>
            <a:lvl2pPr>
              <a:buClr>
                <a:srgbClr val="AA1133"/>
              </a:buClr>
              <a:defRPr/>
            </a:lvl2pPr>
            <a:lvl3pPr>
              <a:buClr>
                <a:srgbClr val="AA1133"/>
              </a:buClr>
              <a:defRPr/>
            </a:lvl3pPr>
            <a:lvl4pPr>
              <a:buClr>
                <a:srgbClr val="AA1133"/>
              </a:buClr>
              <a:defRPr/>
            </a:lvl4pPr>
            <a:lvl5pPr>
              <a:buClr>
                <a:srgbClr val="AA1133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AU" sz="2000" kern="1200" spc="0" baseline="0" dirty="0">
                <a:solidFill>
                  <a:schemeClr val="tx1"/>
                </a:solidFill>
                <a:latin typeface="+mj-lt"/>
                <a:ea typeface="Arial" pitchFamily="-105" charset="-52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73AD7-357B-4738-8EF4-EB30918EEF04}"/>
              </a:ext>
            </a:extLst>
          </p:cNvPr>
          <p:cNvSpPr txBox="1">
            <a:spLocks/>
          </p:cNvSpPr>
          <p:nvPr userDrawn="1"/>
        </p:nvSpPr>
        <p:spPr>
          <a:xfrm>
            <a:off x="381002" y="6580367"/>
            <a:ext cx="5714999" cy="206375"/>
          </a:xfrm>
          <a:prstGeom prst="rect">
            <a:avLst/>
          </a:prstGeom>
        </p:spPr>
        <p:txBody>
          <a:bodyPr vert="horz" lIns="0" tIns="91440" rIns="0" bIns="45720" rtlCol="0">
            <a:noAutofit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Clr>
                <a:srgbClr val="AA1133"/>
              </a:buClr>
              <a:buFont typeface="Arial" panose="020B0604020202020204" pitchFamily="34" charset="0"/>
              <a:buNone/>
              <a:defRPr sz="1000" b="1" kern="1200" cap="none" baseline="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AA1133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AA1133"/>
              </a:buClr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AA113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AA1133"/>
              </a:buClr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defTabSz="914400">
              <a:lnSpc>
                <a:spcPct val="100000"/>
              </a:lnSpc>
              <a:spcAft>
                <a:spcPts val="0"/>
              </a:spcAft>
              <a:buClrTx/>
              <a:buFontTx/>
              <a:buNone/>
              <a:defRPr/>
            </a:pPr>
            <a:r>
              <a:rPr lang="en-US" b="0">
                <a:solidFill>
                  <a:schemeClr val="bg1">
                    <a:lumMod val="75000"/>
                  </a:schemeClr>
                </a:solidFill>
                <a:latin typeface="Arial"/>
              </a:rPr>
              <a:t>Copyright © 2021 Accenture. All rights reserved.</a:t>
            </a: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B06777DA-DBDD-4E75-9686-D1ACFEFC44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14745" y="3390"/>
            <a:ext cx="12184358" cy="68546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26049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467D2-F1AD-DA1D-B27D-1A68D349C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158AF5-EC3A-859C-67B0-6277B247B2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Accenture. All rights reserved.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27D22-902E-97AC-65C6-34BFA5D97C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469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ingle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41BE1-F847-CCFD-5C26-B25E8A7AE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1"/>
            <a:ext cx="11430000" cy="76489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AA9AE5-854F-9971-C709-8F8581CDB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338D6619-5F8C-BD2A-4024-732CB41C6E17}"/>
              </a:ext>
            </a:extLst>
          </p:cNvPr>
          <p:cNvSpPr txBox="1">
            <a:spLocks/>
          </p:cNvSpPr>
          <p:nvPr userDrawn="1"/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7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Copyright © 2024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7537428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ng Headline-sub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384048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39599"/>
            <a:ext cx="11430000" cy="4922655"/>
          </a:xfrm>
        </p:spPr>
        <p:txBody>
          <a:bodyPr/>
          <a:lstStyle/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5C65-6BFC-4F61-A214-71B69537B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837282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18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20pt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6E1154F-E5DD-468F-85D1-17FC4F4386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2023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699EEA-1839-42AE-A096-1905CABA2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645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1">
          <p15:clr>
            <a:srgbClr val="547EBF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__r__b_a_3d_render_of_the_world_sphere_being_made_out_of_brigh_68ee29e9-72bf-4ba9-82a6-c6ee3c291244.png">
            <a:extLst>
              <a:ext uri="{FF2B5EF4-FFF2-40B4-BE49-F238E27FC236}">
                <a16:creationId xmlns:a16="http://schemas.microsoft.com/office/drawing/2014/main" id="{37693958-33AD-570C-1C0C-7F1E72FA9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2785"/>
          <a:stretch/>
        </p:blipFill>
        <p:spPr>
          <a:xfrm>
            <a:off x="3733799" y="0"/>
            <a:ext cx="84582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AEED0D6-7C9E-8158-5048-E03429CE0776}"/>
              </a:ext>
            </a:extLst>
          </p:cNvPr>
          <p:cNvSpPr/>
          <p:nvPr userDrawn="1"/>
        </p:nvSpPr>
        <p:spPr>
          <a:xfrm>
            <a:off x="3256434" y="0"/>
            <a:ext cx="2338122" cy="6858000"/>
          </a:xfrm>
          <a:prstGeom prst="rect">
            <a:avLst/>
          </a:prstGeom>
          <a:gradFill>
            <a:gsLst>
              <a:gs pos="20000">
                <a:schemeClr val="tx1">
                  <a:alpha val="87879"/>
                </a:schemeClr>
              </a:gs>
              <a:gs pos="99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45EC18-DC1B-340B-7269-905B9B5ADF10}"/>
              </a:ext>
            </a:extLst>
          </p:cNvPr>
          <p:cNvSpPr/>
          <p:nvPr userDrawn="1"/>
        </p:nvSpPr>
        <p:spPr>
          <a:xfrm>
            <a:off x="5086723" y="0"/>
            <a:ext cx="2641600" cy="6858000"/>
          </a:xfrm>
          <a:prstGeom prst="rect">
            <a:avLst/>
          </a:prstGeom>
          <a:gradFill>
            <a:gsLst>
              <a:gs pos="20000">
                <a:schemeClr val="tx1">
                  <a:alpha val="87879"/>
                </a:schemeClr>
              </a:gs>
              <a:gs pos="99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ext Placeholder 21">
            <a:extLst>
              <a:ext uri="{FF2B5EF4-FFF2-40B4-BE49-F238E27FC236}">
                <a16:creationId xmlns:a16="http://schemas.microsoft.com/office/drawing/2014/main" id="{F8A14259-8355-827A-44D6-1AA479A690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5338" y="2414588"/>
            <a:ext cx="5408147" cy="1477328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6000" spc="-8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err="1"/>
              <a:t>Xxx</a:t>
            </a:r>
            <a:endParaRPr lang="en-GB"/>
          </a:p>
          <a:p>
            <a:pPr lvl="0"/>
            <a:r>
              <a:rPr lang="en-GB"/>
              <a:t>xxx</a:t>
            </a:r>
            <a:endParaRPr lang="en-US"/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90D971A5-C151-DE1B-C2BF-E9AC3877948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1850" y="4093633"/>
            <a:ext cx="3448050" cy="36933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err="1"/>
              <a:t>xxxx</a:t>
            </a:r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28BE82B-89BC-63CF-60D2-FA851EEEA2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04" y="810901"/>
            <a:ext cx="463403" cy="50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60057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gear shift knob&#10;&#10;Description automatically generated">
            <a:extLst>
              <a:ext uri="{FF2B5EF4-FFF2-40B4-BE49-F238E27FC236}">
                <a16:creationId xmlns:a16="http://schemas.microsoft.com/office/drawing/2014/main" id="{97154D0C-7C11-0FF0-EEFD-12B5387D95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7282" y="-58389"/>
            <a:ext cx="8834718" cy="697477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89111FD-9AEE-108E-0C24-AEDD5A7B47EB}"/>
              </a:ext>
            </a:extLst>
          </p:cNvPr>
          <p:cNvSpPr/>
          <p:nvPr userDrawn="1"/>
        </p:nvSpPr>
        <p:spPr>
          <a:xfrm>
            <a:off x="2229419" y="0"/>
            <a:ext cx="3709265" cy="6858000"/>
          </a:xfrm>
          <a:prstGeom prst="rect">
            <a:avLst/>
          </a:prstGeom>
          <a:gradFill>
            <a:gsLst>
              <a:gs pos="31000">
                <a:schemeClr val="tx1">
                  <a:alpha val="87879"/>
                </a:schemeClr>
              </a:gs>
              <a:gs pos="99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06A3E895-DB89-E782-A36E-CB7F9E837B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5338" y="1721615"/>
            <a:ext cx="1462087" cy="49244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accent1"/>
                </a:solidFill>
                <a:latin typeface="Graphik Medium" panose="020B0503030202060203" pitchFamily="34" charset="77"/>
              </a:defRPr>
            </a:lvl1pPr>
          </a:lstStyle>
          <a:p>
            <a:pPr lvl="0"/>
            <a:r>
              <a:rPr lang="en-GB"/>
              <a:t>xxx</a:t>
            </a:r>
            <a:endParaRPr lang="en-US"/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C2D0FBB0-4C8C-8440-6145-78F9B224BE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5338" y="2414588"/>
            <a:ext cx="5744358" cy="1329595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5400" spc="-8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err="1"/>
              <a:t>Xxx</a:t>
            </a:r>
            <a:endParaRPr lang="en-GB"/>
          </a:p>
          <a:p>
            <a:pPr lvl="0"/>
            <a:r>
              <a:rPr lang="en-GB"/>
              <a:t>xxx</a:t>
            </a:r>
            <a:endParaRPr lang="en-US"/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23DFA800-8727-448A-F682-55BFC1FA46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5338" y="3900486"/>
            <a:ext cx="3448050" cy="36933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err="1"/>
              <a:t>xxxx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9261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urple and black fabric with white dots&#10;&#10;Description automatically generated">
            <a:extLst>
              <a:ext uri="{FF2B5EF4-FFF2-40B4-BE49-F238E27FC236}">
                <a16:creationId xmlns:a16="http://schemas.microsoft.com/office/drawing/2014/main" id="{974C60A8-13A8-F6B1-34F2-859806EFB3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6071" y="-17929"/>
            <a:ext cx="6875929" cy="687592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7E0C7E-1C43-FE4D-1C1B-D51D9F06C3D5}"/>
              </a:ext>
            </a:extLst>
          </p:cNvPr>
          <p:cNvSpPr/>
          <p:nvPr userDrawn="1"/>
        </p:nvSpPr>
        <p:spPr>
          <a:xfrm>
            <a:off x="5172635" y="0"/>
            <a:ext cx="3043084" cy="6858000"/>
          </a:xfrm>
          <a:prstGeom prst="rect">
            <a:avLst/>
          </a:prstGeom>
          <a:gradFill>
            <a:gsLst>
              <a:gs pos="31000">
                <a:schemeClr val="tx1">
                  <a:alpha val="87879"/>
                </a:schemeClr>
              </a:gs>
              <a:gs pos="99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06A3E895-DB89-E782-A36E-CB7F9E837B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5338" y="1721615"/>
            <a:ext cx="1462087" cy="49244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accent1"/>
                </a:solidFill>
                <a:latin typeface="Graphik Medium" panose="020B0503030202060203" pitchFamily="34" charset="77"/>
              </a:defRPr>
            </a:lvl1pPr>
          </a:lstStyle>
          <a:p>
            <a:pPr lvl="0"/>
            <a:r>
              <a:rPr lang="en-GB"/>
              <a:t>xxx</a:t>
            </a:r>
            <a:endParaRPr lang="en-US"/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C2D0FBB0-4C8C-8440-6145-78F9B224BE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5338" y="2414588"/>
            <a:ext cx="5744358" cy="1329595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5400" spc="-8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err="1"/>
              <a:t>Xxx</a:t>
            </a:r>
            <a:endParaRPr lang="en-GB"/>
          </a:p>
          <a:p>
            <a:pPr lvl="0"/>
            <a:r>
              <a:rPr lang="en-GB"/>
              <a:t>xxx</a:t>
            </a:r>
            <a:endParaRPr lang="en-US"/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23DFA800-8727-448A-F682-55BFC1FA46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5338" y="3900486"/>
            <a:ext cx="3448050" cy="36933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err="1"/>
              <a:t>xxxx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2209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-up of a purple background&#10;&#10;Description automatically generated">
            <a:extLst>
              <a:ext uri="{FF2B5EF4-FFF2-40B4-BE49-F238E27FC236}">
                <a16:creationId xmlns:a16="http://schemas.microsoft.com/office/drawing/2014/main" id="{D71D6DBA-D1FC-84BB-8389-6288EACC44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119" y="0"/>
            <a:ext cx="1220224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89111FD-9AEE-108E-0C24-AEDD5A7B47EB}"/>
              </a:ext>
            </a:extLst>
          </p:cNvPr>
          <p:cNvSpPr/>
          <p:nvPr userDrawn="1"/>
        </p:nvSpPr>
        <p:spPr>
          <a:xfrm>
            <a:off x="-5119" y="0"/>
            <a:ext cx="9283590" cy="6858000"/>
          </a:xfrm>
          <a:prstGeom prst="rect">
            <a:avLst/>
          </a:prstGeom>
          <a:gradFill>
            <a:gsLst>
              <a:gs pos="50000">
                <a:schemeClr val="tx1"/>
              </a:gs>
              <a:gs pos="99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06A3E895-DB89-E782-A36E-CB7F9E837B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5338" y="1721615"/>
            <a:ext cx="1462087" cy="49244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accent1"/>
                </a:solidFill>
                <a:latin typeface="Graphik Medium" panose="020B0503030202060203" pitchFamily="34" charset="77"/>
              </a:defRPr>
            </a:lvl1pPr>
          </a:lstStyle>
          <a:p>
            <a:pPr lvl="0"/>
            <a:r>
              <a:rPr lang="en-GB"/>
              <a:t>xxx</a:t>
            </a:r>
            <a:endParaRPr lang="en-US"/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C2D0FBB0-4C8C-8440-6145-78F9B224BE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5338" y="2414588"/>
            <a:ext cx="5744358" cy="1329595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5400" spc="-8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err="1"/>
              <a:t>Xxx</a:t>
            </a:r>
            <a:endParaRPr lang="en-GB"/>
          </a:p>
          <a:p>
            <a:pPr lvl="0"/>
            <a:r>
              <a:rPr lang="en-GB"/>
              <a:t>xxx</a:t>
            </a:r>
            <a:endParaRPr lang="en-US"/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23DFA800-8727-448A-F682-55BFC1FA46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5338" y="3900486"/>
            <a:ext cx="3448050" cy="36933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err="1"/>
              <a:t>xxxx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79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Option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67B93-5503-49C7-ADB5-EF3AECD1A8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3" y="377805"/>
            <a:ext cx="11421740" cy="1565295"/>
          </a:xfrm>
        </p:spPr>
        <p:txBody>
          <a:bodyPr tIns="0" bIns="0" anchor="t">
            <a:normAutofit/>
          </a:bodyPr>
          <a:lstStyle>
            <a:lvl1pPr>
              <a:lnSpc>
                <a:spcPct val="80000"/>
              </a:lnSpc>
              <a:defRPr sz="6000" cap="none">
                <a:solidFill>
                  <a:schemeClr val="tx1"/>
                </a:solidFill>
              </a:defRPr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0" name="Text Placeholder 44">
            <a:extLst>
              <a:ext uri="{FF2B5EF4-FFF2-40B4-BE49-F238E27FC236}">
                <a16:creationId xmlns:a16="http://schemas.microsoft.com/office/drawing/2014/main" id="{62554568-01B3-4431-8A8E-3067ECE43FA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97512" y="4346013"/>
            <a:ext cx="1572616" cy="6991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06</a:t>
            </a:r>
            <a:endParaRPr lang="en-GB"/>
          </a:p>
        </p:txBody>
      </p:sp>
      <p:sp>
        <p:nvSpPr>
          <p:cNvPr id="71" name="Text Placeholder 44">
            <a:extLst>
              <a:ext uri="{FF2B5EF4-FFF2-40B4-BE49-F238E27FC236}">
                <a16:creationId xmlns:a16="http://schemas.microsoft.com/office/drawing/2014/main" id="{CCA78229-FDF4-4DB6-B436-CBCFEF93144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57730" y="4346013"/>
            <a:ext cx="1572616" cy="6991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07</a:t>
            </a:r>
            <a:endParaRPr lang="en-GB"/>
          </a:p>
        </p:txBody>
      </p:sp>
      <p:sp>
        <p:nvSpPr>
          <p:cNvPr id="72" name="Text Placeholder 44">
            <a:extLst>
              <a:ext uri="{FF2B5EF4-FFF2-40B4-BE49-F238E27FC236}">
                <a16:creationId xmlns:a16="http://schemas.microsoft.com/office/drawing/2014/main" id="{FDE571CC-167D-47E3-8000-11E1185523A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317948" y="4346013"/>
            <a:ext cx="1572616" cy="6991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08</a:t>
            </a:r>
            <a:endParaRPr lang="en-GB"/>
          </a:p>
        </p:txBody>
      </p:sp>
      <p:sp>
        <p:nvSpPr>
          <p:cNvPr id="73" name="Text Placeholder 44">
            <a:extLst>
              <a:ext uri="{FF2B5EF4-FFF2-40B4-BE49-F238E27FC236}">
                <a16:creationId xmlns:a16="http://schemas.microsoft.com/office/drawing/2014/main" id="{67D8E360-3B8E-42E3-A131-BBB8259C20D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778166" y="4346013"/>
            <a:ext cx="1572616" cy="6991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09</a:t>
            </a:r>
            <a:endParaRPr lang="en-GB"/>
          </a:p>
        </p:txBody>
      </p:sp>
      <p:sp>
        <p:nvSpPr>
          <p:cNvPr id="74" name="Text Placeholder 44">
            <a:extLst>
              <a:ext uri="{FF2B5EF4-FFF2-40B4-BE49-F238E27FC236}">
                <a16:creationId xmlns:a16="http://schemas.microsoft.com/office/drawing/2014/main" id="{95023161-89C9-4A6B-93C9-5CCEA219CE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38384" y="4346013"/>
            <a:ext cx="1572616" cy="6991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10</a:t>
            </a:r>
            <a:endParaRPr lang="en-GB"/>
          </a:p>
        </p:txBody>
      </p:sp>
      <p:sp>
        <p:nvSpPr>
          <p:cNvPr id="75" name="Text Placeholder 44">
            <a:extLst>
              <a:ext uri="{FF2B5EF4-FFF2-40B4-BE49-F238E27FC236}">
                <a16:creationId xmlns:a16="http://schemas.microsoft.com/office/drawing/2014/main" id="{D012A4F1-1A7B-4861-AAD0-9C8C48E69A0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97512" y="2363082"/>
            <a:ext cx="1572616" cy="6991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  <a:endParaRPr lang="en-GB"/>
          </a:p>
        </p:txBody>
      </p:sp>
      <p:sp>
        <p:nvSpPr>
          <p:cNvPr id="76" name="Text Placeholder 44">
            <a:extLst>
              <a:ext uri="{FF2B5EF4-FFF2-40B4-BE49-F238E27FC236}">
                <a16:creationId xmlns:a16="http://schemas.microsoft.com/office/drawing/2014/main" id="{87432211-FA1B-4912-9E9D-1B7D1089CA2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857730" y="2363082"/>
            <a:ext cx="1572616" cy="6991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02</a:t>
            </a:r>
            <a:endParaRPr lang="en-GB"/>
          </a:p>
        </p:txBody>
      </p:sp>
      <p:sp>
        <p:nvSpPr>
          <p:cNvPr id="77" name="Text Placeholder 44">
            <a:extLst>
              <a:ext uri="{FF2B5EF4-FFF2-40B4-BE49-F238E27FC236}">
                <a16:creationId xmlns:a16="http://schemas.microsoft.com/office/drawing/2014/main" id="{3D1567CD-545E-4481-AA52-EAB26F307DE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317948" y="2363082"/>
            <a:ext cx="1572616" cy="6991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03</a:t>
            </a:r>
            <a:endParaRPr lang="en-GB"/>
          </a:p>
        </p:txBody>
      </p:sp>
      <p:sp>
        <p:nvSpPr>
          <p:cNvPr id="78" name="Text Placeholder 44">
            <a:extLst>
              <a:ext uri="{FF2B5EF4-FFF2-40B4-BE49-F238E27FC236}">
                <a16:creationId xmlns:a16="http://schemas.microsoft.com/office/drawing/2014/main" id="{C4A7E19B-BA4C-4167-B678-685C3673D0E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778166" y="2363082"/>
            <a:ext cx="1572616" cy="6991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04</a:t>
            </a:r>
            <a:endParaRPr lang="en-GB"/>
          </a:p>
        </p:txBody>
      </p:sp>
      <p:sp>
        <p:nvSpPr>
          <p:cNvPr id="79" name="Text Placeholder 44">
            <a:extLst>
              <a:ext uri="{FF2B5EF4-FFF2-40B4-BE49-F238E27FC236}">
                <a16:creationId xmlns:a16="http://schemas.microsoft.com/office/drawing/2014/main" id="{33092D62-8436-4A51-8071-52D0BA46EF8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238384" y="2363082"/>
            <a:ext cx="1572616" cy="6991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05</a:t>
            </a:r>
            <a:endParaRPr lang="en-GB"/>
          </a:p>
        </p:txBody>
      </p:sp>
      <p:sp>
        <p:nvSpPr>
          <p:cNvPr id="80" name="Text Placeholder 2">
            <a:extLst>
              <a:ext uri="{FF2B5EF4-FFF2-40B4-BE49-F238E27FC236}">
                <a16:creationId xmlns:a16="http://schemas.microsoft.com/office/drawing/2014/main" id="{439731EE-FBBF-4749-8E58-161D1BD24B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7512" y="3159475"/>
            <a:ext cx="1580870" cy="96300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16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Text Placeholder 2">
            <a:extLst>
              <a:ext uri="{FF2B5EF4-FFF2-40B4-BE49-F238E27FC236}">
                <a16:creationId xmlns:a16="http://schemas.microsoft.com/office/drawing/2014/main" id="{53987512-4428-45A6-9E5A-ECC62C5A784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2861856" y="3143709"/>
            <a:ext cx="1572616" cy="96300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16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2" name="Text Placeholder 2">
            <a:extLst>
              <a:ext uri="{FF2B5EF4-FFF2-40B4-BE49-F238E27FC236}">
                <a16:creationId xmlns:a16="http://schemas.microsoft.com/office/drawing/2014/main" id="{722F4D46-D274-4F10-ABA0-DD9EA3E9201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317946" y="3162634"/>
            <a:ext cx="1580870" cy="96300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16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3" name="Text Placeholder 2">
            <a:extLst>
              <a:ext uri="{FF2B5EF4-FFF2-40B4-BE49-F238E27FC236}">
                <a16:creationId xmlns:a16="http://schemas.microsoft.com/office/drawing/2014/main" id="{9F91BFBD-9636-4FD4-8F52-6E39E26F072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82290" y="3146868"/>
            <a:ext cx="1572616" cy="96300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16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4" name="Text Placeholder 2">
            <a:extLst>
              <a:ext uri="{FF2B5EF4-FFF2-40B4-BE49-F238E27FC236}">
                <a16:creationId xmlns:a16="http://schemas.microsoft.com/office/drawing/2014/main" id="{F01AF8C0-E88B-47D4-9C57-68C82E55FF5F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238382" y="3145026"/>
            <a:ext cx="1572616" cy="96300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16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5" name="Text Placeholder 2">
            <a:extLst>
              <a:ext uri="{FF2B5EF4-FFF2-40B4-BE49-F238E27FC236}">
                <a16:creationId xmlns:a16="http://schemas.microsoft.com/office/drawing/2014/main" id="{02847DEE-A5F9-4C29-B154-1544212CE4E9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89257" y="5142405"/>
            <a:ext cx="1580870" cy="96300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16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6" name="Text Placeholder 2">
            <a:extLst>
              <a:ext uri="{FF2B5EF4-FFF2-40B4-BE49-F238E27FC236}">
                <a16:creationId xmlns:a16="http://schemas.microsoft.com/office/drawing/2014/main" id="{8FDB1794-F8AB-4138-AAA1-A52DD6E79A3A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853601" y="5126639"/>
            <a:ext cx="1572616" cy="96300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16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7" name="Text Placeholder 2">
            <a:extLst>
              <a:ext uri="{FF2B5EF4-FFF2-40B4-BE49-F238E27FC236}">
                <a16:creationId xmlns:a16="http://schemas.microsoft.com/office/drawing/2014/main" id="{FC4FC8D5-B96C-437B-A281-3F7C9C7D71C8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09691" y="5145564"/>
            <a:ext cx="1580870" cy="96300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16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Text Placeholder 2">
            <a:extLst>
              <a:ext uri="{FF2B5EF4-FFF2-40B4-BE49-F238E27FC236}">
                <a16:creationId xmlns:a16="http://schemas.microsoft.com/office/drawing/2014/main" id="{8FD560F8-78FC-4428-9882-3934D9CBB659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74035" y="5129798"/>
            <a:ext cx="1572616" cy="96300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16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9" name="Text Placeholder 2">
            <a:extLst>
              <a:ext uri="{FF2B5EF4-FFF2-40B4-BE49-F238E27FC236}">
                <a16:creationId xmlns:a16="http://schemas.microsoft.com/office/drawing/2014/main" id="{176CA42E-BDE9-4A57-B993-296EED1BCB4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230127" y="5127956"/>
            <a:ext cx="1572616" cy="96300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16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Footer Placeholder 6">
            <a:extLst>
              <a:ext uri="{FF2B5EF4-FFF2-40B4-BE49-F238E27FC236}">
                <a16:creationId xmlns:a16="http://schemas.microsoft.com/office/drawing/2014/main" id="{DF893CCF-7E5D-47A2-BEAA-290732009D8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lIns="0"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r>
              <a:rPr lang="en-US"/>
              <a:t>Copyright © 2023 Accenture. All rights reserved.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82929F35-82A7-4CD0-B264-4B8953C83B4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06202" y="6519009"/>
            <a:ext cx="385711" cy="20637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95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urple and black suitcase&#10;&#10;Description automatically generated">
            <a:extLst>
              <a:ext uri="{FF2B5EF4-FFF2-40B4-BE49-F238E27FC236}">
                <a16:creationId xmlns:a16="http://schemas.microsoft.com/office/drawing/2014/main" id="{26075BDA-D2E0-E439-A68E-86FFDD0E08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0551" y="-5367"/>
            <a:ext cx="6891449" cy="689144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405E954-2C20-2E09-AACB-3C1C037B97D7}"/>
              </a:ext>
            </a:extLst>
          </p:cNvPr>
          <p:cNvSpPr/>
          <p:nvPr userDrawn="1"/>
        </p:nvSpPr>
        <p:spPr>
          <a:xfrm>
            <a:off x="-5120" y="0"/>
            <a:ext cx="9857457" cy="6858000"/>
          </a:xfrm>
          <a:prstGeom prst="rect">
            <a:avLst/>
          </a:prstGeom>
          <a:gradFill>
            <a:gsLst>
              <a:gs pos="50000">
                <a:schemeClr val="tx1"/>
              </a:gs>
              <a:gs pos="99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06A3E895-DB89-E782-A36E-CB7F9E837B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5338" y="1721615"/>
            <a:ext cx="1462087" cy="49244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accent1"/>
                </a:solidFill>
                <a:latin typeface="Graphik Medium" panose="020B0503030202060203" pitchFamily="34" charset="77"/>
              </a:defRPr>
            </a:lvl1pPr>
          </a:lstStyle>
          <a:p>
            <a:pPr lvl="0"/>
            <a:r>
              <a:rPr lang="en-GB"/>
              <a:t>xxx</a:t>
            </a:r>
            <a:endParaRPr lang="en-US"/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C2D0FBB0-4C8C-8440-6145-78F9B224BE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5338" y="2414588"/>
            <a:ext cx="5744358" cy="1329595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5400" spc="-8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err="1"/>
              <a:t>Xxx</a:t>
            </a:r>
            <a:endParaRPr lang="en-GB"/>
          </a:p>
          <a:p>
            <a:pPr lvl="0"/>
            <a:r>
              <a:rPr lang="en-GB"/>
              <a:t>xxx</a:t>
            </a:r>
            <a:endParaRPr lang="en-US"/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23DFA800-8727-448A-F682-55BFC1FA46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5338" y="3900486"/>
            <a:ext cx="3448050" cy="36933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err="1"/>
              <a:t>xxxx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82909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-up of a purple device&#10;&#10;Description automatically generated">
            <a:extLst>
              <a:ext uri="{FF2B5EF4-FFF2-40B4-BE49-F238E27FC236}">
                <a16:creationId xmlns:a16="http://schemas.microsoft.com/office/drawing/2014/main" id="{4790764A-1C55-24A1-090C-F61EE4535F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6551" y="-25143"/>
            <a:ext cx="9155449" cy="68932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0438D35-6092-46AA-D18E-888C87FE3C69}"/>
              </a:ext>
            </a:extLst>
          </p:cNvPr>
          <p:cNvSpPr/>
          <p:nvPr userDrawn="1"/>
        </p:nvSpPr>
        <p:spPr>
          <a:xfrm>
            <a:off x="-5120" y="0"/>
            <a:ext cx="9857457" cy="6858000"/>
          </a:xfrm>
          <a:prstGeom prst="rect">
            <a:avLst/>
          </a:prstGeom>
          <a:gradFill>
            <a:gsLst>
              <a:gs pos="50000">
                <a:schemeClr val="tx1"/>
              </a:gs>
              <a:gs pos="99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06A3E895-DB89-E782-A36E-CB7F9E837B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5338" y="1721615"/>
            <a:ext cx="1462087" cy="49244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accent1"/>
                </a:solidFill>
                <a:latin typeface="Graphik Medium" panose="020B0503030202060203" pitchFamily="34" charset="77"/>
              </a:defRPr>
            </a:lvl1pPr>
          </a:lstStyle>
          <a:p>
            <a:pPr lvl="0"/>
            <a:r>
              <a:rPr lang="en-GB"/>
              <a:t>xxx</a:t>
            </a:r>
            <a:endParaRPr lang="en-US"/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C2D0FBB0-4C8C-8440-6145-78F9B224BE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5338" y="2414588"/>
            <a:ext cx="5744358" cy="1329595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5400" spc="-8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err="1"/>
              <a:t>Xxx</a:t>
            </a:r>
            <a:endParaRPr lang="en-GB"/>
          </a:p>
          <a:p>
            <a:pPr lvl="0"/>
            <a:r>
              <a:rPr lang="en-GB"/>
              <a:t>xxx</a:t>
            </a:r>
            <a:endParaRPr lang="en-US"/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23DFA800-8727-448A-F682-55BFC1FA46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5338" y="3900486"/>
            <a:ext cx="3448050" cy="36933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err="1"/>
              <a:t>xxxx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39751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atch with purple dots&#10;&#10;Description automatically generated">
            <a:extLst>
              <a:ext uri="{FF2B5EF4-FFF2-40B4-BE49-F238E27FC236}">
                <a16:creationId xmlns:a16="http://schemas.microsoft.com/office/drawing/2014/main" id="{C05C1F29-D849-B2CF-1DC0-4539A93D96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3518" y="-14239"/>
            <a:ext cx="7911564" cy="68864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5F3A74-D8E0-4861-9A12-7E5EEA9146F3}"/>
              </a:ext>
            </a:extLst>
          </p:cNvPr>
          <p:cNvSpPr/>
          <p:nvPr userDrawn="1"/>
        </p:nvSpPr>
        <p:spPr>
          <a:xfrm>
            <a:off x="3667517" y="0"/>
            <a:ext cx="3274196" cy="6858000"/>
          </a:xfrm>
          <a:prstGeom prst="rect">
            <a:avLst/>
          </a:prstGeom>
          <a:gradFill>
            <a:gsLst>
              <a:gs pos="31000">
                <a:schemeClr val="tx1">
                  <a:alpha val="87879"/>
                </a:schemeClr>
              </a:gs>
              <a:gs pos="99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06A3E895-DB89-E782-A36E-CB7F9E837B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5338" y="1721615"/>
            <a:ext cx="1462087" cy="49244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accent1"/>
                </a:solidFill>
                <a:latin typeface="Graphik Medium" panose="020B0503030202060203" pitchFamily="34" charset="77"/>
              </a:defRPr>
            </a:lvl1pPr>
          </a:lstStyle>
          <a:p>
            <a:pPr lvl="0"/>
            <a:r>
              <a:rPr lang="en-GB"/>
              <a:t>xxx</a:t>
            </a:r>
            <a:endParaRPr lang="en-US"/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23DFA800-8727-448A-F682-55BFC1FA46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5338" y="3900486"/>
            <a:ext cx="3448050" cy="36933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err="1"/>
              <a:t>xxxx</a:t>
            </a:r>
            <a:endParaRPr lang="en-US"/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79D55867-270E-DEE1-06FA-72D216A696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5338" y="2414588"/>
            <a:ext cx="5744358" cy="1329595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5400" spc="-8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err="1"/>
              <a:t>Xxx</a:t>
            </a:r>
            <a:endParaRPr lang="en-GB"/>
          </a:p>
          <a:p>
            <a:pPr lvl="0"/>
            <a:r>
              <a:rPr lang="en-GB"/>
              <a:t>xxx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16808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 in a tunnel&#10;&#10;Description automatically generated">
            <a:extLst>
              <a:ext uri="{FF2B5EF4-FFF2-40B4-BE49-F238E27FC236}">
                <a16:creationId xmlns:a16="http://schemas.microsoft.com/office/drawing/2014/main" id="{269BA8F9-BF25-21C8-B914-A733D6BA0A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9796" y="-1"/>
            <a:ext cx="8362204" cy="68741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C1ACE4-2213-1397-82CE-090EFCDB37D9}"/>
              </a:ext>
            </a:extLst>
          </p:cNvPr>
          <p:cNvSpPr/>
          <p:nvPr userDrawn="1"/>
        </p:nvSpPr>
        <p:spPr>
          <a:xfrm>
            <a:off x="3733709" y="0"/>
            <a:ext cx="3208003" cy="6858000"/>
          </a:xfrm>
          <a:prstGeom prst="rect">
            <a:avLst/>
          </a:prstGeom>
          <a:gradFill>
            <a:gsLst>
              <a:gs pos="31000">
                <a:schemeClr val="tx1"/>
              </a:gs>
              <a:gs pos="99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DDE6B05-45FD-5475-6D5E-38E8802D97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5338" y="1721615"/>
            <a:ext cx="1462087" cy="49244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accent1"/>
                </a:solidFill>
                <a:latin typeface="Graphik Medium" panose="020B0503030202060203" pitchFamily="34" charset="77"/>
              </a:defRPr>
            </a:lvl1pPr>
          </a:lstStyle>
          <a:p>
            <a:pPr lvl="0"/>
            <a:r>
              <a:rPr lang="en-GB"/>
              <a:t>xxx</a:t>
            </a:r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B25BD-7BF8-3BC3-D845-86FF0A5271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5338" y="3900486"/>
            <a:ext cx="3448050" cy="36933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err="1"/>
              <a:t>xxxx</a:t>
            </a:r>
            <a:endParaRPr lang="en-US"/>
          </a:p>
        </p:txBody>
      </p:sp>
      <p:sp>
        <p:nvSpPr>
          <p:cNvPr id="2" name="Text Placeholder 21">
            <a:extLst>
              <a:ext uri="{FF2B5EF4-FFF2-40B4-BE49-F238E27FC236}">
                <a16:creationId xmlns:a16="http://schemas.microsoft.com/office/drawing/2014/main" id="{A5FEFE3E-8453-E9AD-24C1-92FAF01759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5338" y="2414588"/>
            <a:ext cx="5744358" cy="1329595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5400" spc="-8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err="1"/>
              <a:t>Xxx</a:t>
            </a:r>
            <a:endParaRPr lang="en-GB"/>
          </a:p>
          <a:p>
            <a:pPr lvl="0"/>
            <a:r>
              <a:rPr lang="en-GB"/>
              <a:t>xxx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86540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urple bridge with lights&#10;&#10;Description automatically generated with medium confidence">
            <a:extLst>
              <a:ext uri="{FF2B5EF4-FFF2-40B4-BE49-F238E27FC236}">
                <a16:creationId xmlns:a16="http://schemas.microsoft.com/office/drawing/2014/main" id="{0154E050-6C25-043D-DC70-20CC7E1A63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9399" y="0"/>
            <a:ext cx="834390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7F7C13-7FCE-F5D6-0DBF-1CA0484BB4B2}"/>
              </a:ext>
            </a:extLst>
          </p:cNvPr>
          <p:cNvSpPr/>
          <p:nvPr userDrawn="1"/>
        </p:nvSpPr>
        <p:spPr>
          <a:xfrm>
            <a:off x="3859399" y="0"/>
            <a:ext cx="3208003" cy="6858000"/>
          </a:xfrm>
          <a:prstGeom prst="rect">
            <a:avLst/>
          </a:prstGeom>
          <a:gradFill>
            <a:gsLst>
              <a:gs pos="31000">
                <a:schemeClr val="tx1"/>
              </a:gs>
              <a:gs pos="99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DDE6B05-45FD-5475-6D5E-38E8802D97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5338" y="1721615"/>
            <a:ext cx="1462087" cy="49244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accent1"/>
                </a:solidFill>
                <a:latin typeface="Graphik Medium" panose="020B0503030202060203" pitchFamily="34" charset="77"/>
              </a:defRPr>
            </a:lvl1pPr>
          </a:lstStyle>
          <a:p>
            <a:pPr lvl="0"/>
            <a:r>
              <a:rPr lang="en-GB"/>
              <a:t>xxx</a:t>
            </a:r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B25BD-7BF8-3BC3-D845-86FF0A5271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5338" y="3900486"/>
            <a:ext cx="3448050" cy="36933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err="1"/>
              <a:t>xxxx</a:t>
            </a:r>
            <a:endParaRPr lang="en-US"/>
          </a:p>
        </p:txBody>
      </p:sp>
      <p:sp>
        <p:nvSpPr>
          <p:cNvPr id="2" name="Text Placeholder 21">
            <a:extLst>
              <a:ext uri="{FF2B5EF4-FFF2-40B4-BE49-F238E27FC236}">
                <a16:creationId xmlns:a16="http://schemas.microsoft.com/office/drawing/2014/main" id="{A5FEFE3E-8453-E9AD-24C1-92FAF01759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5338" y="2414588"/>
            <a:ext cx="5744358" cy="1329595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5400" spc="-8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err="1"/>
              <a:t>Xxx</a:t>
            </a:r>
            <a:endParaRPr lang="en-GB"/>
          </a:p>
          <a:p>
            <a:pPr lvl="0"/>
            <a:r>
              <a:rPr lang="en-GB"/>
              <a:t>xxx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3703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urple lights on a black background&#10;&#10;Description automatically generated">
            <a:extLst>
              <a:ext uri="{FF2B5EF4-FFF2-40B4-BE49-F238E27FC236}">
                <a16:creationId xmlns:a16="http://schemas.microsoft.com/office/drawing/2014/main" id="{93C94C64-0260-9A74-F431-FEF0E2EB6C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9399" y="0"/>
            <a:ext cx="834390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AFDD9F-287C-6126-229E-C683D6A28128}"/>
              </a:ext>
            </a:extLst>
          </p:cNvPr>
          <p:cNvSpPr/>
          <p:nvPr userDrawn="1"/>
        </p:nvSpPr>
        <p:spPr>
          <a:xfrm>
            <a:off x="3859399" y="0"/>
            <a:ext cx="3208003" cy="6858000"/>
          </a:xfrm>
          <a:prstGeom prst="rect">
            <a:avLst/>
          </a:prstGeom>
          <a:gradFill>
            <a:gsLst>
              <a:gs pos="31000">
                <a:schemeClr val="tx1"/>
              </a:gs>
              <a:gs pos="99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DDE6B05-45FD-5475-6D5E-38E8802D97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5338" y="1721615"/>
            <a:ext cx="1462087" cy="49244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accent1"/>
                </a:solidFill>
                <a:latin typeface="Graphik Medium" panose="020B0503030202060203" pitchFamily="34" charset="77"/>
              </a:defRPr>
            </a:lvl1pPr>
          </a:lstStyle>
          <a:p>
            <a:pPr lvl="0"/>
            <a:r>
              <a:rPr lang="en-GB"/>
              <a:t>xxx</a:t>
            </a:r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B25BD-7BF8-3BC3-D845-86FF0A5271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5338" y="3900486"/>
            <a:ext cx="3448050" cy="36933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err="1"/>
              <a:t>xxxx</a:t>
            </a:r>
            <a:endParaRPr lang="en-US"/>
          </a:p>
        </p:txBody>
      </p:sp>
      <p:sp>
        <p:nvSpPr>
          <p:cNvPr id="2" name="Text Placeholder 21">
            <a:extLst>
              <a:ext uri="{FF2B5EF4-FFF2-40B4-BE49-F238E27FC236}">
                <a16:creationId xmlns:a16="http://schemas.microsoft.com/office/drawing/2014/main" id="{A5FEFE3E-8453-E9AD-24C1-92FAF01759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5338" y="2414588"/>
            <a:ext cx="5744358" cy="1329595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5400" spc="-8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err="1"/>
              <a:t>Xxx</a:t>
            </a:r>
            <a:endParaRPr lang="en-GB"/>
          </a:p>
          <a:p>
            <a:pPr lvl="0"/>
            <a:r>
              <a:rPr lang="en-GB"/>
              <a:t>xxx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06061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car key&#10;&#10;Description automatically generated">
            <a:extLst>
              <a:ext uri="{FF2B5EF4-FFF2-40B4-BE49-F238E27FC236}">
                <a16:creationId xmlns:a16="http://schemas.microsoft.com/office/drawing/2014/main" id="{43A41CD3-229B-7394-64DC-8DC1958766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9399" y="0"/>
            <a:ext cx="8366170" cy="68763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A009D9-087B-D1AC-CD9B-98D26E733E2C}"/>
              </a:ext>
            </a:extLst>
          </p:cNvPr>
          <p:cNvSpPr/>
          <p:nvPr userDrawn="1"/>
        </p:nvSpPr>
        <p:spPr>
          <a:xfrm>
            <a:off x="3859399" y="0"/>
            <a:ext cx="3208003" cy="6858000"/>
          </a:xfrm>
          <a:prstGeom prst="rect">
            <a:avLst/>
          </a:prstGeom>
          <a:gradFill>
            <a:gsLst>
              <a:gs pos="31000">
                <a:schemeClr val="tx1"/>
              </a:gs>
              <a:gs pos="99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DDE6B05-45FD-5475-6D5E-38E8802D97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5338" y="1721615"/>
            <a:ext cx="1462087" cy="49244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accent1"/>
                </a:solidFill>
                <a:latin typeface="Graphik Medium" panose="020B0503030202060203" pitchFamily="34" charset="77"/>
              </a:defRPr>
            </a:lvl1pPr>
          </a:lstStyle>
          <a:p>
            <a:pPr lvl="0"/>
            <a:r>
              <a:rPr lang="en-GB"/>
              <a:t>xxx</a:t>
            </a:r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B25BD-7BF8-3BC3-D845-86FF0A5271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5338" y="3900486"/>
            <a:ext cx="3448050" cy="36933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err="1"/>
              <a:t>xxxx</a:t>
            </a:r>
            <a:endParaRPr lang="en-US"/>
          </a:p>
        </p:txBody>
      </p:sp>
      <p:sp>
        <p:nvSpPr>
          <p:cNvPr id="2" name="Text Placeholder 21">
            <a:extLst>
              <a:ext uri="{FF2B5EF4-FFF2-40B4-BE49-F238E27FC236}">
                <a16:creationId xmlns:a16="http://schemas.microsoft.com/office/drawing/2014/main" id="{A5FEFE3E-8453-E9AD-24C1-92FAF01759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5338" y="2414588"/>
            <a:ext cx="5744358" cy="1329595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5400" spc="-8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err="1"/>
              <a:t>Xxx</a:t>
            </a:r>
            <a:endParaRPr lang="en-GB"/>
          </a:p>
          <a:p>
            <a:pPr lvl="0"/>
            <a:r>
              <a:rPr lang="en-GB"/>
              <a:t>xxx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21996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urple light lines on a black background&#10;&#10;Description automatically generated">
            <a:extLst>
              <a:ext uri="{FF2B5EF4-FFF2-40B4-BE49-F238E27FC236}">
                <a16:creationId xmlns:a16="http://schemas.microsoft.com/office/drawing/2014/main" id="{C77D59C1-000C-412D-1638-1356F6BD69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9399" y="0"/>
            <a:ext cx="834390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95D9B9-95EE-E61D-14D6-F87136AA854B}"/>
              </a:ext>
            </a:extLst>
          </p:cNvPr>
          <p:cNvSpPr/>
          <p:nvPr userDrawn="1"/>
        </p:nvSpPr>
        <p:spPr>
          <a:xfrm>
            <a:off x="3619353" y="0"/>
            <a:ext cx="4211002" cy="6858000"/>
          </a:xfrm>
          <a:prstGeom prst="rect">
            <a:avLst/>
          </a:prstGeom>
          <a:gradFill>
            <a:gsLst>
              <a:gs pos="31000">
                <a:schemeClr val="tx1"/>
              </a:gs>
              <a:gs pos="99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DDE6B05-45FD-5475-6D5E-38E8802D97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5338" y="1721615"/>
            <a:ext cx="1462087" cy="49244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accent1"/>
                </a:solidFill>
                <a:latin typeface="Graphik Medium" panose="020B0503030202060203" pitchFamily="34" charset="77"/>
              </a:defRPr>
            </a:lvl1pPr>
          </a:lstStyle>
          <a:p>
            <a:pPr lvl="0"/>
            <a:r>
              <a:rPr lang="en-GB"/>
              <a:t>xxx</a:t>
            </a:r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B25BD-7BF8-3BC3-D845-86FF0A5271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5338" y="3900486"/>
            <a:ext cx="3448050" cy="36933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err="1"/>
              <a:t>xxxx</a:t>
            </a:r>
            <a:endParaRPr lang="en-US"/>
          </a:p>
        </p:txBody>
      </p:sp>
      <p:sp>
        <p:nvSpPr>
          <p:cNvPr id="2" name="Text Placeholder 21">
            <a:extLst>
              <a:ext uri="{FF2B5EF4-FFF2-40B4-BE49-F238E27FC236}">
                <a16:creationId xmlns:a16="http://schemas.microsoft.com/office/drawing/2014/main" id="{A5FEFE3E-8453-E9AD-24C1-92FAF01759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5338" y="2414588"/>
            <a:ext cx="5744358" cy="1329595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5400" spc="-8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err="1"/>
              <a:t>Xxx</a:t>
            </a:r>
            <a:endParaRPr lang="en-GB"/>
          </a:p>
          <a:p>
            <a:pPr lvl="0"/>
            <a:r>
              <a:rPr lang="en-GB"/>
              <a:t>xxx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4393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purple background&#10;&#10;Description automatically generated">
            <a:extLst>
              <a:ext uri="{FF2B5EF4-FFF2-40B4-BE49-F238E27FC236}">
                <a16:creationId xmlns:a16="http://schemas.microsoft.com/office/drawing/2014/main" id="{9CE8A656-8A6E-AE6E-ED43-6A0EC3F3CD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119" y="0"/>
            <a:ext cx="1220224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10FF5C-F454-E2FF-2153-62AD01DCA68D}"/>
              </a:ext>
            </a:extLst>
          </p:cNvPr>
          <p:cNvSpPr/>
          <p:nvPr userDrawn="1"/>
        </p:nvSpPr>
        <p:spPr>
          <a:xfrm>
            <a:off x="-5119" y="0"/>
            <a:ext cx="9283590" cy="6858000"/>
          </a:xfrm>
          <a:prstGeom prst="rect">
            <a:avLst/>
          </a:prstGeom>
          <a:gradFill>
            <a:gsLst>
              <a:gs pos="50000">
                <a:schemeClr val="tx1"/>
              </a:gs>
              <a:gs pos="99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08F69-4A47-85CD-1534-8E33CBF365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41414" y="3187043"/>
            <a:ext cx="7309171" cy="48391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Holder 6">
            <a:extLst>
              <a:ext uri="{FF2B5EF4-FFF2-40B4-BE49-F238E27FC236}">
                <a16:creationId xmlns:a16="http://schemas.microsoft.com/office/drawing/2014/main" id="{04957837-D614-F587-7478-4E77BA77A3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443608" y="6352063"/>
            <a:ext cx="2875737" cy="146342"/>
          </a:xfrm>
        </p:spPr>
        <p:txBody>
          <a:bodyPr lIns="0" tIns="0" rIns="0" bIns="0" anchor="ctr"/>
          <a:lstStyle>
            <a:lvl1pPr algn="r">
              <a:defRPr sz="900" b="0" i="0">
                <a:solidFill>
                  <a:schemeClr val="tx1">
                    <a:lumMod val="50000"/>
                    <a:lumOff val="50000"/>
                  </a:schemeClr>
                </a:solidFill>
                <a:latin typeface="Graphik"/>
                <a:cs typeface="Graphik"/>
              </a:defRPr>
            </a:lvl1pPr>
          </a:lstStyle>
          <a:p>
            <a:pPr marL="11527">
              <a:lnSpc>
                <a:spcPts val="740"/>
              </a:lnSpc>
            </a:pPr>
            <a:r>
              <a:rPr lang="en-GB"/>
              <a:t>Copyright</a:t>
            </a:r>
            <a:r>
              <a:rPr lang="en-GB" spc="-14"/>
              <a:t> </a:t>
            </a:r>
            <a:r>
              <a:rPr lang="en-GB"/>
              <a:t>©</a:t>
            </a:r>
            <a:r>
              <a:rPr lang="en-GB" spc="-9"/>
              <a:t> </a:t>
            </a:r>
            <a:r>
              <a:rPr lang="en-GB"/>
              <a:t>2024</a:t>
            </a:r>
            <a:r>
              <a:rPr lang="en-GB" spc="-9"/>
              <a:t> Accenture. </a:t>
            </a:r>
            <a:r>
              <a:rPr lang="en-GB"/>
              <a:t>All</a:t>
            </a:r>
            <a:r>
              <a:rPr lang="en-GB" spc="-9"/>
              <a:t> </a:t>
            </a:r>
            <a:r>
              <a:rPr lang="en-GB"/>
              <a:t>rights</a:t>
            </a:r>
            <a:r>
              <a:rPr lang="en-GB" spc="-9"/>
              <a:t> </a:t>
            </a:r>
            <a:r>
              <a:rPr lang="en-GB"/>
              <a:t>reserved.</a:t>
            </a:r>
            <a:endParaRPr lang="en-GB" spc="-45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973E9553-0BE9-3A25-BBD1-CF8582569150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319345" y="6320392"/>
            <a:ext cx="425238" cy="16158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35" b="0" i="0" kern="1200">
                <a:solidFill>
                  <a:srgbClr val="A29F9D"/>
                </a:solidFill>
                <a:latin typeface="Graphik"/>
                <a:ea typeface="+mn-ea"/>
                <a:cs typeface="Graphik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A769226-AE33-44F8-B153-C6D472D17CF4}" type="slidenum">
              <a:rPr lang="en-GB" sz="1050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Graphik Medium" panose="020B0503030202060203" pitchFamily="34" charset="77"/>
              </a:rPr>
              <a:pPr algn="r"/>
              <a:t>‹#›</a:t>
            </a:fld>
            <a:endParaRPr lang="en-GB" sz="1050" b="0" i="0">
              <a:solidFill>
                <a:schemeClr val="tx1">
                  <a:lumMod val="50000"/>
                  <a:lumOff val="50000"/>
                </a:schemeClr>
              </a:solidFill>
              <a:latin typeface="Graphik Medium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2344470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08F69-4A47-85CD-1534-8E33CBF365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41414" y="3187043"/>
            <a:ext cx="7309171" cy="48391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Holder 6">
            <a:extLst>
              <a:ext uri="{FF2B5EF4-FFF2-40B4-BE49-F238E27FC236}">
                <a16:creationId xmlns:a16="http://schemas.microsoft.com/office/drawing/2014/main" id="{04957837-D614-F587-7478-4E77BA77A3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443608" y="6352063"/>
            <a:ext cx="2875737" cy="146342"/>
          </a:xfrm>
        </p:spPr>
        <p:txBody>
          <a:bodyPr lIns="0" tIns="0" rIns="0" bIns="0" anchor="ctr"/>
          <a:lstStyle>
            <a:lvl1pPr algn="r">
              <a:defRPr sz="900" b="0" i="0">
                <a:solidFill>
                  <a:schemeClr val="tx1">
                    <a:lumMod val="50000"/>
                    <a:lumOff val="50000"/>
                  </a:schemeClr>
                </a:solidFill>
                <a:latin typeface="Graphik"/>
                <a:cs typeface="Graphik"/>
              </a:defRPr>
            </a:lvl1pPr>
          </a:lstStyle>
          <a:p>
            <a:pPr marL="11527">
              <a:lnSpc>
                <a:spcPts val="740"/>
              </a:lnSpc>
            </a:pPr>
            <a:r>
              <a:rPr lang="en-GB"/>
              <a:t>Copyright</a:t>
            </a:r>
            <a:r>
              <a:rPr lang="en-GB" spc="-14"/>
              <a:t> </a:t>
            </a:r>
            <a:r>
              <a:rPr lang="en-GB"/>
              <a:t>©</a:t>
            </a:r>
            <a:r>
              <a:rPr lang="en-GB" spc="-9"/>
              <a:t> </a:t>
            </a:r>
            <a:r>
              <a:rPr lang="en-GB"/>
              <a:t>2024</a:t>
            </a:r>
            <a:r>
              <a:rPr lang="en-GB" spc="-9"/>
              <a:t> Accenture. </a:t>
            </a:r>
            <a:r>
              <a:rPr lang="en-GB"/>
              <a:t>All</a:t>
            </a:r>
            <a:r>
              <a:rPr lang="en-GB" spc="-9"/>
              <a:t> </a:t>
            </a:r>
            <a:r>
              <a:rPr lang="en-GB"/>
              <a:t>rights</a:t>
            </a:r>
            <a:r>
              <a:rPr lang="en-GB" spc="-9"/>
              <a:t> </a:t>
            </a:r>
            <a:r>
              <a:rPr lang="en-GB"/>
              <a:t>reserved.</a:t>
            </a:r>
            <a:endParaRPr lang="en-GB" spc="-45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973E9553-0BE9-3A25-BBD1-CF8582569150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319345" y="6320392"/>
            <a:ext cx="425238" cy="16158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35" b="0" i="0" kern="1200">
                <a:solidFill>
                  <a:srgbClr val="A29F9D"/>
                </a:solidFill>
                <a:latin typeface="Graphik"/>
                <a:ea typeface="+mn-ea"/>
                <a:cs typeface="Graphik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A769226-AE33-44F8-B153-C6D472D17CF4}" type="slidenum">
              <a:rPr lang="en-GB" sz="1050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Graphik Medium" panose="020B0503030202060203" pitchFamily="34" charset="77"/>
              </a:rPr>
              <a:pPr algn="r"/>
              <a:t>‹#›</a:t>
            </a:fld>
            <a:endParaRPr lang="en-GB" sz="1050" b="0" i="0">
              <a:solidFill>
                <a:schemeClr val="tx1">
                  <a:lumMod val="50000"/>
                  <a:lumOff val="50000"/>
                </a:schemeClr>
              </a:solidFill>
              <a:latin typeface="Graphik Medium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51279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1986EA-B600-4DE9-873A-47A527344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1943100"/>
            <a:ext cx="8572500" cy="428427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 kumimoji="0" lang="en-US" sz="2800" b="1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 kumimoji="0" lang="en-US" sz="22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80975" indent="-180975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phik"/>
                <a:ea typeface="+mn-ea"/>
                <a:cs typeface="+mn-cs"/>
              </a:defRPr>
            </a:lvl4pPr>
            <a:lvl5pPr>
              <a:defRPr kumimoji="0" lang="en-GB" sz="1800" b="0" i="0" u="none" strike="noStrike" kern="120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phik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  <a:endParaRPr lang="en-GB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F8D1DF11-64D7-450B-92C0-FFBB3964A6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2"/>
            <a:ext cx="11430000" cy="485257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Insert Main Title at 36pt min 30pt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E3C65EE-0E19-47B1-9E0F-89895B09C2B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80999" y="879007"/>
            <a:ext cx="11429999" cy="485257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b="0" i="0" cap="none">
                <a:solidFill>
                  <a:schemeClr val="tx1"/>
                </a:solidFill>
                <a:latin typeface="+mj-lt"/>
              </a:defRPr>
            </a:lvl1pPr>
            <a:lvl2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2pPr>
            <a:lvl3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3pPr>
            <a:lvl4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4pPr>
            <a:lvl5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5pPr>
          </a:lstStyle>
          <a:p>
            <a:pPr lvl="0"/>
            <a:r>
              <a:rPr lang="en-US"/>
              <a:t>Insert sub-title minimum font size 16pt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41C27C11-BEC6-823C-F133-63D75F923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b="0" smtClean="0">
                <a:solidFill>
                  <a:schemeClr val="tx1"/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92718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08F69-4A47-85CD-1534-8E33CBF365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1047" y="643570"/>
            <a:ext cx="10538299" cy="60490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spcAft>
                <a:spcPts val="0"/>
              </a:spcAft>
              <a:defRPr sz="3000">
                <a:solidFill>
                  <a:schemeClr val="bg1"/>
                </a:solidFill>
                <a:latin typeface="+mj-lt"/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0DDE1F8-A73B-2001-ABA1-BBAE7B9225C1}"/>
              </a:ext>
            </a:extLst>
          </p:cNvPr>
          <p:cNvCxnSpPr>
            <a:cxnSpLocks/>
          </p:cNvCxnSpPr>
          <p:nvPr userDrawn="1"/>
        </p:nvCxnSpPr>
        <p:spPr>
          <a:xfrm>
            <a:off x="781049" y="2748908"/>
            <a:ext cx="360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9E3D90B-CFC0-488E-08FE-F47FB5D6B763}"/>
              </a:ext>
            </a:extLst>
          </p:cNvPr>
          <p:cNvCxnSpPr>
            <a:cxnSpLocks/>
          </p:cNvCxnSpPr>
          <p:nvPr userDrawn="1"/>
        </p:nvCxnSpPr>
        <p:spPr>
          <a:xfrm>
            <a:off x="4552216" y="2748910"/>
            <a:ext cx="360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37CF25-7D45-9FC5-BA42-99FA9BF74A76}"/>
              </a:ext>
            </a:extLst>
          </p:cNvPr>
          <p:cNvCxnSpPr>
            <a:cxnSpLocks/>
          </p:cNvCxnSpPr>
          <p:nvPr userDrawn="1"/>
        </p:nvCxnSpPr>
        <p:spPr>
          <a:xfrm>
            <a:off x="8323382" y="2748908"/>
            <a:ext cx="360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68FB0C78-370D-14C1-CA47-77CDBBBA58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1047" y="2178620"/>
            <a:ext cx="958850" cy="492443"/>
          </a:xfrm>
          <a:prstGeom prst="rect">
            <a:avLst/>
          </a:prstGeom>
        </p:spPr>
        <p:txBody>
          <a:bodyPr lIns="0"/>
          <a:lstStyle>
            <a:lvl1pPr algn="l">
              <a:defRPr sz="3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#</a:t>
            </a:r>
            <a:endParaRPr lang="en-GB"/>
          </a:p>
        </p:txBody>
      </p:sp>
      <p:sp>
        <p:nvSpPr>
          <p:cNvPr id="35" name="Text Placeholder 25">
            <a:extLst>
              <a:ext uri="{FF2B5EF4-FFF2-40B4-BE49-F238E27FC236}">
                <a16:creationId xmlns:a16="http://schemas.microsoft.com/office/drawing/2014/main" id="{FDACAFF0-DCDA-BAC3-99C1-E5E404E7BD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1046" y="2931365"/>
            <a:ext cx="2274914" cy="276999"/>
          </a:xfrm>
          <a:prstGeom prst="rect">
            <a:avLst/>
          </a:prstGeom>
        </p:spPr>
        <p:txBody>
          <a:bodyPr lIns="0"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Agenda title</a:t>
            </a:r>
            <a:endParaRPr lang="en-GB"/>
          </a:p>
        </p:txBody>
      </p:sp>
      <p:sp>
        <p:nvSpPr>
          <p:cNvPr id="36" name="Text Placeholder 25">
            <a:extLst>
              <a:ext uri="{FF2B5EF4-FFF2-40B4-BE49-F238E27FC236}">
                <a16:creationId xmlns:a16="http://schemas.microsoft.com/office/drawing/2014/main" id="{42DF7593-51BE-34BD-BE4F-5F0C371C82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52215" y="2178620"/>
            <a:ext cx="958850" cy="492443"/>
          </a:xfrm>
          <a:prstGeom prst="rect">
            <a:avLst/>
          </a:prstGeom>
        </p:spPr>
        <p:txBody>
          <a:bodyPr lIns="0"/>
          <a:lstStyle>
            <a:lvl1pPr algn="l">
              <a:defRPr sz="3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#</a:t>
            </a:r>
            <a:endParaRPr lang="en-GB"/>
          </a:p>
        </p:txBody>
      </p:sp>
      <p:sp>
        <p:nvSpPr>
          <p:cNvPr id="37" name="Text Placeholder 25">
            <a:extLst>
              <a:ext uri="{FF2B5EF4-FFF2-40B4-BE49-F238E27FC236}">
                <a16:creationId xmlns:a16="http://schemas.microsoft.com/office/drawing/2014/main" id="{581853F6-B8F5-740A-A948-2C16309CD6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52214" y="2931365"/>
            <a:ext cx="2274914" cy="276999"/>
          </a:xfrm>
          <a:prstGeom prst="rect">
            <a:avLst/>
          </a:prstGeom>
        </p:spPr>
        <p:txBody>
          <a:bodyPr lIns="0"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Agenda title</a:t>
            </a:r>
            <a:endParaRPr lang="en-GB"/>
          </a:p>
        </p:txBody>
      </p:sp>
      <p:sp>
        <p:nvSpPr>
          <p:cNvPr id="38" name="Text Placeholder 25">
            <a:extLst>
              <a:ext uri="{FF2B5EF4-FFF2-40B4-BE49-F238E27FC236}">
                <a16:creationId xmlns:a16="http://schemas.microsoft.com/office/drawing/2014/main" id="{5646D3B8-EBB1-7011-DA24-3E04EB20996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23382" y="2178620"/>
            <a:ext cx="958850" cy="492443"/>
          </a:xfrm>
          <a:prstGeom prst="rect">
            <a:avLst/>
          </a:prstGeom>
        </p:spPr>
        <p:txBody>
          <a:bodyPr lIns="0"/>
          <a:lstStyle>
            <a:lvl1pPr algn="l">
              <a:defRPr sz="3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#</a:t>
            </a:r>
            <a:endParaRPr lang="en-GB"/>
          </a:p>
        </p:txBody>
      </p:sp>
      <p:sp>
        <p:nvSpPr>
          <p:cNvPr id="39" name="Text Placeholder 25">
            <a:extLst>
              <a:ext uri="{FF2B5EF4-FFF2-40B4-BE49-F238E27FC236}">
                <a16:creationId xmlns:a16="http://schemas.microsoft.com/office/drawing/2014/main" id="{8C1BFC51-41B4-8514-4056-B6ECD3792ED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23381" y="2931365"/>
            <a:ext cx="2274914" cy="276999"/>
          </a:xfrm>
          <a:prstGeom prst="rect">
            <a:avLst/>
          </a:prstGeom>
        </p:spPr>
        <p:txBody>
          <a:bodyPr lIns="0"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Agenda title</a:t>
            </a:r>
            <a:endParaRPr lang="en-GB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38D05BE-20D4-66DD-2066-E49097F423FD}"/>
              </a:ext>
            </a:extLst>
          </p:cNvPr>
          <p:cNvCxnSpPr>
            <a:cxnSpLocks/>
          </p:cNvCxnSpPr>
          <p:nvPr userDrawn="1"/>
        </p:nvCxnSpPr>
        <p:spPr>
          <a:xfrm>
            <a:off x="781049" y="4637690"/>
            <a:ext cx="360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9D60D82-F1A1-E581-FB01-B5CF36E76804}"/>
              </a:ext>
            </a:extLst>
          </p:cNvPr>
          <p:cNvCxnSpPr>
            <a:cxnSpLocks/>
          </p:cNvCxnSpPr>
          <p:nvPr userDrawn="1"/>
        </p:nvCxnSpPr>
        <p:spPr>
          <a:xfrm>
            <a:off x="4552216" y="4637692"/>
            <a:ext cx="360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25">
            <a:extLst>
              <a:ext uri="{FF2B5EF4-FFF2-40B4-BE49-F238E27FC236}">
                <a16:creationId xmlns:a16="http://schemas.microsoft.com/office/drawing/2014/main" id="{CBB1F5CF-5B44-04C1-1F75-B8DFC26941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1047" y="4067402"/>
            <a:ext cx="958850" cy="492443"/>
          </a:xfrm>
          <a:prstGeom prst="rect">
            <a:avLst/>
          </a:prstGeom>
        </p:spPr>
        <p:txBody>
          <a:bodyPr lIns="0"/>
          <a:lstStyle>
            <a:lvl1pPr algn="l">
              <a:defRPr sz="3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#</a:t>
            </a:r>
            <a:endParaRPr lang="en-GB"/>
          </a:p>
        </p:txBody>
      </p:sp>
      <p:sp>
        <p:nvSpPr>
          <p:cNvPr id="43" name="Text Placeholder 25">
            <a:extLst>
              <a:ext uri="{FF2B5EF4-FFF2-40B4-BE49-F238E27FC236}">
                <a16:creationId xmlns:a16="http://schemas.microsoft.com/office/drawing/2014/main" id="{45E12F07-C769-3DE0-1AC6-21394AD1DD5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81046" y="4820147"/>
            <a:ext cx="2274914" cy="276999"/>
          </a:xfrm>
          <a:prstGeom prst="rect">
            <a:avLst/>
          </a:prstGeom>
        </p:spPr>
        <p:txBody>
          <a:bodyPr lIns="0"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Agenda title</a:t>
            </a:r>
            <a:endParaRPr lang="en-GB"/>
          </a:p>
        </p:txBody>
      </p:sp>
      <p:sp>
        <p:nvSpPr>
          <p:cNvPr id="44" name="Text Placeholder 25">
            <a:extLst>
              <a:ext uri="{FF2B5EF4-FFF2-40B4-BE49-F238E27FC236}">
                <a16:creationId xmlns:a16="http://schemas.microsoft.com/office/drawing/2014/main" id="{80DFA8B4-1C18-F6D4-F238-7C580CF0830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52215" y="4067402"/>
            <a:ext cx="958850" cy="492443"/>
          </a:xfrm>
          <a:prstGeom prst="rect">
            <a:avLst/>
          </a:prstGeom>
        </p:spPr>
        <p:txBody>
          <a:bodyPr lIns="0"/>
          <a:lstStyle>
            <a:lvl1pPr algn="l">
              <a:defRPr sz="3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#</a:t>
            </a:r>
            <a:endParaRPr lang="en-GB"/>
          </a:p>
        </p:txBody>
      </p:sp>
      <p:sp>
        <p:nvSpPr>
          <p:cNvPr id="45" name="Text Placeholder 25">
            <a:extLst>
              <a:ext uri="{FF2B5EF4-FFF2-40B4-BE49-F238E27FC236}">
                <a16:creationId xmlns:a16="http://schemas.microsoft.com/office/drawing/2014/main" id="{C5D6F1F2-6F42-45F4-FED5-80AEE6242EE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52214" y="4820147"/>
            <a:ext cx="2274914" cy="276999"/>
          </a:xfrm>
          <a:prstGeom prst="rect">
            <a:avLst/>
          </a:prstGeom>
        </p:spPr>
        <p:txBody>
          <a:bodyPr lIns="0"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Agenda title</a:t>
            </a:r>
            <a:endParaRPr lang="en-GB"/>
          </a:p>
        </p:txBody>
      </p:sp>
      <p:sp>
        <p:nvSpPr>
          <p:cNvPr id="5" name="Holder 6">
            <a:extLst>
              <a:ext uri="{FF2B5EF4-FFF2-40B4-BE49-F238E27FC236}">
                <a16:creationId xmlns:a16="http://schemas.microsoft.com/office/drawing/2014/main" id="{9F1AAE17-988F-372D-80A4-49FA4E9678E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443608" y="6342538"/>
            <a:ext cx="2875737" cy="146342"/>
          </a:xfrm>
        </p:spPr>
        <p:txBody>
          <a:bodyPr lIns="0" tIns="0" rIns="0" bIns="0" anchor="ctr"/>
          <a:lstStyle>
            <a:lvl1pPr algn="r">
              <a:defRPr sz="900" b="0" i="0">
                <a:solidFill>
                  <a:schemeClr val="tx1">
                    <a:lumMod val="50000"/>
                    <a:lumOff val="50000"/>
                  </a:schemeClr>
                </a:solidFill>
                <a:latin typeface="Graphik"/>
                <a:cs typeface="Graphik"/>
              </a:defRPr>
            </a:lvl1pPr>
          </a:lstStyle>
          <a:p>
            <a:pPr marL="11527">
              <a:lnSpc>
                <a:spcPts val="740"/>
              </a:lnSpc>
            </a:pPr>
            <a:r>
              <a:rPr lang="en-GB"/>
              <a:t>Copyright</a:t>
            </a:r>
            <a:r>
              <a:rPr lang="en-GB" spc="-14"/>
              <a:t> </a:t>
            </a:r>
            <a:r>
              <a:rPr lang="en-GB"/>
              <a:t>©</a:t>
            </a:r>
            <a:r>
              <a:rPr lang="en-GB" spc="-9"/>
              <a:t> </a:t>
            </a:r>
            <a:r>
              <a:rPr lang="en-GB"/>
              <a:t>2024</a:t>
            </a:r>
            <a:r>
              <a:rPr lang="en-GB" spc="-9"/>
              <a:t> Accenture. </a:t>
            </a:r>
            <a:r>
              <a:rPr lang="en-GB"/>
              <a:t>All</a:t>
            </a:r>
            <a:r>
              <a:rPr lang="en-GB" spc="-9"/>
              <a:t> </a:t>
            </a:r>
            <a:r>
              <a:rPr lang="en-GB"/>
              <a:t>rights</a:t>
            </a:r>
            <a:r>
              <a:rPr lang="en-GB" spc="-9"/>
              <a:t> </a:t>
            </a:r>
            <a:r>
              <a:rPr lang="en-GB"/>
              <a:t>reserved.</a:t>
            </a:r>
            <a:endParaRPr lang="en-GB" spc="-45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87E38576-F57D-72FC-9E3F-89BC50D4015E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319345" y="6320392"/>
            <a:ext cx="425238" cy="16158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35" b="0" i="0" kern="1200">
                <a:solidFill>
                  <a:srgbClr val="A29F9D"/>
                </a:solidFill>
                <a:latin typeface="Graphik"/>
                <a:ea typeface="+mn-ea"/>
                <a:cs typeface="Graphik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A769226-AE33-44F8-B153-C6D472D17CF4}" type="slidenum">
              <a:rPr lang="en-GB" sz="1050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Graphik Medium" panose="020B0503030202060203" pitchFamily="34" charset="77"/>
              </a:rPr>
              <a:pPr algn="r"/>
              <a:t>‹#›</a:t>
            </a:fld>
            <a:endParaRPr lang="en-GB" sz="1050" b="0" i="0">
              <a:solidFill>
                <a:schemeClr val="tx1">
                  <a:lumMod val="50000"/>
                  <a:lumOff val="50000"/>
                </a:schemeClr>
              </a:solidFill>
              <a:latin typeface="Graphik Medium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6711372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08F69-4A47-85CD-1534-8E33CBF365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1047" y="643570"/>
            <a:ext cx="10538299" cy="60490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spcAft>
                <a:spcPts val="0"/>
              </a:spcAft>
              <a:defRPr sz="3000">
                <a:solidFill>
                  <a:schemeClr val="tx1"/>
                </a:solidFill>
                <a:latin typeface="+mj-lt"/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0DDE1F8-A73B-2001-ABA1-BBAE7B9225C1}"/>
              </a:ext>
            </a:extLst>
          </p:cNvPr>
          <p:cNvCxnSpPr>
            <a:cxnSpLocks/>
          </p:cNvCxnSpPr>
          <p:nvPr userDrawn="1"/>
        </p:nvCxnSpPr>
        <p:spPr>
          <a:xfrm>
            <a:off x="781049" y="2632781"/>
            <a:ext cx="360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25">
            <a:extLst>
              <a:ext uri="{FF2B5EF4-FFF2-40B4-BE49-F238E27FC236}">
                <a16:creationId xmlns:a16="http://schemas.microsoft.com/office/drawing/2014/main" id="{FDACAFF0-DCDA-BAC3-99C1-E5E404E7BD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1046" y="2815238"/>
            <a:ext cx="2927354" cy="604908"/>
          </a:xfrm>
          <a:prstGeom prst="rect">
            <a:avLst/>
          </a:prstGeom>
        </p:spPr>
        <p:txBody>
          <a:bodyPr lIns="0"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Place content here</a:t>
            </a:r>
            <a:endParaRPr lang="en-GB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1481AA-953D-7229-B47B-1242FD7F593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02117" y="1701821"/>
            <a:ext cx="772683" cy="770873"/>
          </a:xfrm>
          <a:prstGeom prst="rect">
            <a:avLst/>
          </a:prstGeom>
        </p:spPr>
        <p:txBody>
          <a:bodyPr bIns="360000" anchor="ctr"/>
          <a:lstStyle>
            <a:lvl1pPr algn="ctr">
              <a:defRPr sz="900"/>
            </a:lvl1pPr>
          </a:lstStyle>
          <a:p>
            <a:r>
              <a:rPr lang="en-GB"/>
              <a:t>icon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C7ED7AF-D9D3-1E57-6E2E-937D6B03830B}"/>
              </a:ext>
            </a:extLst>
          </p:cNvPr>
          <p:cNvCxnSpPr>
            <a:cxnSpLocks/>
          </p:cNvCxnSpPr>
          <p:nvPr userDrawn="1"/>
        </p:nvCxnSpPr>
        <p:spPr>
          <a:xfrm>
            <a:off x="781049" y="4904748"/>
            <a:ext cx="360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CB52B6F6-39D1-50C9-571D-D3D3FAE4C6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1046" y="5087205"/>
            <a:ext cx="2927354" cy="604908"/>
          </a:xfrm>
          <a:prstGeom prst="rect">
            <a:avLst/>
          </a:prstGeom>
        </p:spPr>
        <p:txBody>
          <a:bodyPr lIns="0"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Place content here</a:t>
            </a:r>
            <a:endParaRPr lang="en-GB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BA7228BC-EEF9-CD0F-BD14-53DD1B67C81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02117" y="3973788"/>
            <a:ext cx="772683" cy="770873"/>
          </a:xfrm>
          <a:prstGeom prst="rect">
            <a:avLst/>
          </a:prstGeom>
        </p:spPr>
        <p:txBody>
          <a:bodyPr bIns="360000" anchor="ctr"/>
          <a:lstStyle>
            <a:lvl1pPr algn="ctr">
              <a:defRPr sz="900"/>
            </a:lvl1pPr>
          </a:lstStyle>
          <a:p>
            <a:r>
              <a:rPr lang="en-GB"/>
              <a:t>icon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26831-3A5A-3B49-8C51-953721B2BBEE}"/>
              </a:ext>
            </a:extLst>
          </p:cNvPr>
          <p:cNvCxnSpPr>
            <a:cxnSpLocks/>
          </p:cNvCxnSpPr>
          <p:nvPr userDrawn="1"/>
        </p:nvCxnSpPr>
        <p:spPr>
          <a:xfrm>
            <a:off x="4315277" y="2632781"/>
            <a:ext cx="360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5">
            <a:extLst>
              <a:ext uri="{FF2B5EF4-FFF2-40B4-BE49-F238E27FC236}">
                <a16:creationId xmlns:a16="http://schemas.microsoft.com/office/drawing/2014/main" id="{530C7F73-6E08-333E-DA78-F399CD2BEA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15274" y="2815238"/>
            <a:ext cx="2927354" cy="604908"/>
          </a:xfrm>
          <a:prstGeom prst="rect">
            <a:avLst/>
          </a:prstGeom>
        </p:spPr>
        <p:txBody>
          <a:bodyPr lIns="0"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Place content here</a:t>
            </a:r>
            <a:endParaRPr lang="en-GB"/>
          </a:p>
        </p:txBody>
      </p:sp>
      <p:sp>
        <p:nvSpPr>
          <p:cNvPr id="47" name="Picture Placeholder 5">
            <a:extLst>
              <a:ext uri="{FF2B5EF4-FFF2-40B4-BE49-F238E27FC236}">
                <a16:creationId xmlns:a16="http://schemas.microsoft.com/office/drawing/2014/main" id="{91AC150E-A0FC-D0E1-9F02-642B802C43A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336345" y="1701821"/>
            <a:ext cx="772683" cy="770873"/>
          </a:xfrm>
          <a:prstGeom prst="rect">
            <a:avLst/>
          </a:prstGeom>
        </p:spPr>
        <p:txBody>
          <a:bodyPr bIns="360000" anchor="ctr"/>
          <a:lstStyle>
            <a:lvl1pPr algn="ctr">
              <a:defRPr sz="900"/>
            </a:lvl1pPr>
          </a:lstStyle>
          <a:p>
            <a:r>
              <a:rPr lang="en-GB"/>
              <a:t>icon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6BE54C1-1FF6-C3D1-1883-4C9D200503DD}"/>
              </a:ext>
            </a:extLst>
          </p:cNvPr>
          <p:cNvCxnSpPr>
            <a:cxnSpLocks/>
          </p:cNvCxnSpPr>
          <p:nvPr userDrawn="1"/>
        </p:nvCxnSpPr>
        <p:spPr>
          <a:xfrm>
            <a:off x="4315277" y="4904748"/>
            <a:ext cx="360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25">
            <a:extLst>
              <a:ext uri="{FF2B5EF4-FFF2-40B4-BE49-F238E27FC236}">
                <a16:creationId xmlns:a16="http://schemas.microsoft.com/office/drawing/2014/main" id="{0823A1B5-A2B2-F306-C364-D5EA6ACCF43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5274" y="5087205"/>
            <a:ext cx="2927354" cy="604908"/>
          </a:xfrm>
          <a:prstGeom prst="rect">
            <a:avLst/>
          </a:prstGeom>
        </p:spPr>
        <p:txBody>
          <a:bodyPr lIns="0"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Place content here</a:t>
            </a:r>
            <a:endParaRPr lang="en-GB"/>
          </a:p>
        </p:txBody>
      </p:sp>
      <p:sp>
        <p:nvSpPr>
          <p:cNvPr id="50" name="Picture Placeholder 5">
            <a:extLst>
              <a:ext uri="{FF2B5EF4-FFF2-40B4-BE49-F238E27FC236}">
                <a16:creationId xmlns:a16="http://schemas.microsoft.com/office/drawing/2014/main" id="{65EBDB96-D62E-EE0B-FFE0-CD2C06D0B6B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36345" y="3973788"/>
            <a:ext cx="772683" cy="770873"/>
          </a:xfrm>
          <a:prstGeom prst="rect">
            <a:avLst/>
          </a:prstGeom>
        </p:spPr>
        <p:txBody>
          <a:bodyPr bIns="360000" anchor="ctr"/>
          <a:lstStyle>
            <a:lvl1pPr algn="ctr">
              <a:defRPr sz="900"/>
            </a:lvl1pPr>
          </a:lstStyle>
          <a:p>
            <a:r>
              <a:rPr lang="en-GB"/>
              <a:t>icon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95E66CE-E260-4044-C106-E9E3E676B844}"/>
              </a:ext>
            </a:extLst>
          </p:cNvPr>
          <p:cNvCxnSpPr>
            <a:cxnSpLocks/>
          </p:cNvCxnSpPr>
          <p:nvPr userDrawn="1"/>
        </p:nvCxnSpPr>
        <p:spPr>
          <a:xfrm>
            <a:off x="7870576" y="2632781"/>
            <a:ext cx="360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25">
            <a:extLst>
              <a:ext uri="{FF2B5EF4-FFF2-40B4-BE49-F238E27FC236}">
                <a16:creationId xmlns:a16="http://schemas.microsoft.com/office/drawing/2014/main" id="{71619334-C4B9-0AEA-35F6-5B8A43464FA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870573" y="2815238"/>
            <a:ext cx="2927354" cy="604908"/>
          </a:xfrm>
          <a:prstGeom prst="rect">
            <a:avLst/>
          </a:prstGeom>
        </p:spPr>
        <p:txBody>
          <a:bodyPr lIns="0"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Place content here</a:t>
            </a:r>
            <a:endParaRPr lang="en-GB"/>
          </a:p>
        </p:txBody>
      </p:sp>
      <p:sp>
        <p:nvSpPr>
          <p:cNvPr id="53" name="Picture Placeholder 5">
            <a:extLst>
              <a:ext uri="{FF2B5EF4-FFF2-40B4-BE49-F238E27FC236}">
                <a16:creationId xmlns:a16="http://schemas.microsoft.com/office/drawing/2014/main" id="{7AC0DF69-B9ED-6759-3345-0F8FC57B7BA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891644" y="1701821"/>
            <a:ext cx="772683" cy="770873"/>
          </a:xfrm>
          <a:prstGeom prst="rect">
            <a:avLst/>
          </a:prstGeom>
        </p:spPr>
        <p:txBody>
          <a:bodyPr bIns="360000" anchor="ctr"/>
          <a:lstStyle>
            <a:lvl1pPr algn="ctr">
              <a:defRPr sz="900"/>
            </a:lvl1pPr>
          </a:lstStyle>
          <a:p>
            <a:r>
              <a:rPr lang="en-GB"/>
              <a:t>icon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18BD782-8141-CFFB-372E-BFB79DA065C7}"/>
              </a:ext>
            </a:extLst>
          </p:cNvPr>
          <p:cNvCxnSpPr>
            <a:cxnSpLocks/>
          </p:cNvCxnSpPr>
          <p:nvPr userDrawn="1"/>
        </p:nvCxnSpPr>
        <p:spPr>
          <a:xfrm>
            <a:off x="7870576" y="4904748"/>
            <a:ext cx="360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25">
            <a:extLst>
              <a:ext uri="{FF2B5EF4-FFF2-40B4-BE49-F238E27FC236}">
                <a16:creationId xmlns:a16="http://schemas.microsoft.com/office/drawing/2014/main" id="{E02D224F-F8AD-51D0-18A9-3CA06AA7B9A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70573" y="5087205"/>
            <a:ext cx="2927354" cy="604908"/>
          </a:xfrm>
          <a:prstGeom prst="rect">
            <a:avLst/>
          </a:prstGeom>
        </p:spPr>
        <p:txBody>
          <a:bodyPr lIns="0"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Place content here</a:t>
            </a:r>
            <a:endParaRPr lang="en-GB"/>
          </a:p>
        </p:txBody>
      </p:sp>
      <p:sp>
        <p:nvSpPr>
          <p:cNvPr id="56" name="Picture Placeholder 5">
            <a:extLst>
              <a:ext uri="{FF2B5EF4-FFF2-40B4-BE49-F238E27FC236}">
                <a16:creationId xmlns:a16="http://schemas.microsoft.com/office/drawing/2014/main" id="{1E9EFDCA-DC3C-2178-C1C5-CF9B83F93D9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91644" y="3973788"/>
            <a:ext cx="772683" cy="770873"/>
          </a:xfrm>
          <a:prstGeom prst="rect">
            <a:avLst/>
          </a:prstGeom>
        </p:spPr>
        <p:txBody>
          <a:bodyPr bIns="360000" anchor="ctr"/>
          <a:lstStyle>
            <a:lvl1pPr algn="ctr">
              <a:defRPr sz="9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57" name="Holder 6">
            <a:extLst>
              <a:ext uri="{FF2B5EF4-FFF2-40B4-BE49-F238E27FC236}">
                <a16:creationId xmlns:a16="http://schemas.microsoft.com/office/drawing/2014/main" id="{8FBEE533-6124-48E3-D7E9-13847387045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443608" y="6342538"/>
            <a:ext cx="2875737" cy="146342"/>
          </a:xfrm>
        </p:spPr>
        <p:txBody>
          <a:bodyPr lIns="0" tIns="0" rIns="0" bIns="0" anchor="ctr"/>
          <a:lstStyle>
            <a:lvl1pPr algn="r">
              <a:defRPr sz="900" b="0" i="0">
                <a:solidFill>
                  <a:schemeClr val="tx1">
                    <a:lumMod val="50000"/>
                    <a:lumOff val="50000"/>
                  </a:schemeClr>
                </a:solidFill>
                <a:latin typeface="Graphik"/>
                <a:cs typeface="Graphik"/>
              </a:defRPr>
            </a:lvl1pPr>
          </a:lstStyle>
          <a:p>
            <a:pPr marL="11527">
              <a:lnSpc>
                <a:spcPts val="740"/>
              </a:lnSpc>
            </a:pPr>
            <a:r>
              <a:rPr lang="en-GB"/>
              <a:t>Copyright</a:t>
            </a:r>
            <a:r>
              <a:rPr lang="en-GB" spc="-14"/>
              <a:t> </a:t>
            </a:r>
            <a:r>
              <a:rPr lang="en-GB"/>
              <a:t>©</a:t>
            </a:r>
            <a:r>
              <a:rPr lang="en-GB" spc="-9"/>
              <a:t> </a:t>
            </a:r>
            <a:r>
              <a:rPr lang="en-GB"/>
              <a:t>2024</a:t>
            </a:r>
            <a:r>
              <a:rPr lang="en-GB" spc="-9"/>
              <a:t> Accenture. </a:t>
            </a:r>
            <a:r>
              <a:rPr lang="en-GB"/>
              <a:t>All</a:t>
            </a:r>
            <a:r>
              <a:rPr lang="en-GB" spc="-9"/>
              <a:t> </a:t>
            </a:r>
            <a:r>
              <a:rPr lang="en-GB"/>
              <a:t>rights</a:t>
            </a:r>
            <a:r>
              <a:rPr lang="en-GB" spc="-9"/>
              <a:t> </a:t>
            </a:r>
            <a:r>
              <a:rPr lang="en-GB"/>
              <a:t>reserved.</a:t>
            </a:r>
            <a:endParaRPr lang="en-GB" spc="-45"/>
          </a:p>
        </p:txBody>
      </p:sp>
      <p:sp>
        <p:nvSpPr>
          <p:cNvPr id="58" name="Slide Number Placeholder 6">
            <a:extLst>
              <a:ext uri="{FF2B5EF4-FFF2-40B4-BE49-F238E27FC236}">
                <a16:creationId xmlns:a16="http://schemas.microsoft.com/office/drawing/2014/main" id="{4AD9D255-46BB-46AD-59CD-78091D10ECB7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319345" y="6320392"/>
            <a:ext cx="425238" cy="16158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35" b="0" i="0" kern="1200">
                <a:solidFill>
                  <a:srgbClr val="A29F9D"/>
                </a:solidFill>
                <a:latin typeface="Graphik"/>
                <a:ea typeface="+mn-ea"/>
                <a:cs typeface="Graphik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A769226-AE33-44F8-B153-C6D472D17CF4}" type="slidenum">
              <a:rPr lang="en-GB" sz="1050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Graphik Medium" panose="020B0503030202060203" pitchFamily="34" charset="77"/>
              </a:rPr>
              <a:pPr algn="r"/>
              <a:t>‹#›</a:t>
            </a:fld>
            <a:endParaRPr lang="en-GB" sz="1050" b="0" i="0">
              <a:solidFill>
                <a:schemeClr val="tx1">
                  <a:lumMod val="50000"/>
                  <a:lumOff val="50000"/>
                </a:schemeClr>
              </a:solidFill>
              <a:latin typeface="Graphik Medium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9035934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25">
            <a:extLst>
              <a:ext uri="{FF2B5EF4-FFF2-40B4-BE49-F238E27FC236}">
                <a16:creationId xmlns:a16="http://schemas.microsoft.com/office/drawing/2014/main" id="{581853F6-B8F5-740A-A948-2C16309CD6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6243" y="4011029"/>
            <a:ext cx="2274914" cy="276999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Subheadings here</a:t>
            </a:r>
            <a:endParaRPr lang="en-GB"/>
          </a:p>
        </p:txBody>
      </p:sp>
      <p:sp>
        <p:nvSpPr>
          <p:cNvPr id="39" name="Text Placeholder 25">
            <a:extLst>
              <a:ext uri="{FF2B5EF4-FFF2-40B4-BE49-F238E27FC236}">
                <a16:creationId xmlns:a16="http://schemas.microsoft.com/office/drawing/2014/main" id="{8C1BFC51-41B4-8514-4056-B6ECD3792ED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27042" y="1471430"/>
            <a:ext cx="2274914" cy="276999"/>
          </a:xfrm>
          <a:prstGeom prst="rect">
            <a:avLst/>
          </a:prstGeom>
        </p:spPr>
        <p:txBody>
          <a:bodyPr lIns="0"/>
          <a:lstStyle>
            <a:lvl1pPr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Content here</a:t>
            </a:r>
            <a:endParaRPr lang="en-GB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6A34DA4-F5EF-50D9-7D21-92EAC313C913}"/>
              </a:ext>
            </a:extLst>
          </p:cNvPr>
          <p:cNvCxnSpPr>
            <a:cxnSpLocks/>
          </p:cNvCxnSpPr>
          <p:nvPr userDrawn="1"/>
        </p:nvCxnSpPr>
        <p:spPr>
          <a:xfrm flipV="1">
            <a:off x="5001262" y="1528581"/>
            <a:ext cx="0" cy="361215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0DDE1F8-A73B-2001-ABA1-BBAE7B9225C1}"/>
              </a:ext>
            </a:extLst>
          </p:cNvPr>
          <p:cNvCxnSpPr>
            <a:cxnSpLocks/>
          </p:cNvCxnSpPr>
          <p:nvPr userDrawn="1"/>
        </p:nvCxnSpPr>
        <p:spPr>
          <a:xfrm>
            <a:off x="781051" y="2048119"/>
            <a:ext cx="360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68FB0C78-370D-14C1-CA47-77CDBBBA58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1049" y="1477831"/>
            <a:ext cx="958850" cy="492443"/>
          </a:xfrm>
          <a:prstGeom prst="rect">
            <a:avLst/>
          </a:prstGeom>
        </p:spPr>
        <p:txBody>
          <a:bodyPr lIns="0"/>
          <a:lstStyle>
            <a:lvl1pPr algn="l">
              <a:defRPr sz="3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#</a:t>
            </a:r>
            <a:endParaRPr lang="en-GB"/>
          </a:p>
        </p:txBody>
      </p:sp>
      <p:sp>
        <p:nvSpPr>
          <p:cNvPr id="31" name="Text Placeholder 25">
            <a:extLst>
              <a:ext uri="{FF2B5EF4-FFF2-40B4-BE49-F238E27FC236}">
                <a16:creationId xmlns:a16="http://schemas.microsoft.com/office/drawing/2014/main" id="{FDACAFF0-DCDA-BAC3-99C1-E5E404E7BD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1048" y="2230576"/>
            <a:ext cx="2947438" cy="616396"/>
          </a:xfrm>
          <a:prstGeom prst="rect">
            <a:avLst/>
          </a:prstGeom>
        </p:spPr>
        <p:txBody>
          <a:bodyPr lIns="0"/>
          <a:lstStyle>
            <a:lvl1pPr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Slide title here</a:t>
            </a:r>
            <a:endParaRPr lang="en-GB"/>
          </a:p>
        </p:txBody>
      </p:sp>
      <p:sp>
        <p:nvSpPr>
          <p:cNvPr id="4" name="Holder 6">
            <a:extLst>
              <a:ext uri="{FF2B5EF4-FFF2-40B4-BE49-F238E27FC236}">
                <a16:creationId xmlns:a16="http://schemas.microsoft.com/office/drawing/2014/main" id="{5C7ECE71-95F0-C416-FF95-CE1A8168A67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443608" y="6342538"/>
            <a:ext cx="2875737" cy="146342"/>
          </a:xfrm>
        </p:spPr>
        <p:txBody>
          <a:bodyPr lIns="0" tIns="0" rIns="0" bIns="0" anchor="ctr"/>
          <a:lstStyle>
            <a:lvl1pPr algn="r">
              <a:defRPr sz="900" b="0" i="0">
                <a:solidFill>
                  <a:schemeClr val="tx1">
                    <a:lumMod val="50000"/>
                    <a:lumOff val="50000"/>
                  </a:schemeClr>
                </a:solidFill>
                <a:latin typeface="Graphik"/>
                <a:cs typeface="Graphik"/>
              </a:defRPr>
            </a:lvl1pPr>
          </a:lstStyle>
          <a:p>
            <a:pPr marL="11527">
              <a:lnSpc>
                <a:spcPts val="740"/>
              </a:lnSpc>
            </a:pPr>
            <a:r>
              <a:rPr lang="en-GB"/>
              <a:t>Copyright</a:t>
            </a:r>
            <a:r>
              <a:rPr lang="en-GB" spc="-14"/>
              <a:t> </a:t>
            </a:r>
            <a:r>
              <a:rPr lang="en-GB"/>
              <a:t>©</a:t>
            </a:r>
            <a:r>
              <a:rPr lang="en-GB" spc="-9"/>
              <a:t> </a:t>
            </a:r>
            <a:r>
              <a:rPr lang="en-GB"/>
              <a:t>2024</a:t>
            </a:r>
            <a:r>
              <a:rPr lang="en-GB" spc="-9"/>
              <a:t> Accenture. </a:t>
            </a:r>
            <a:r>
              <a:rPr lang="en-GB"/>
              <a:t>All</a:t>
            </a:r>
            <a:r>
              <a:rPr lang="en-GB" spc="-9"/>
              <a:t> </a:t>
            </a:r>
            <a:r>
              <a:rPr lang="en-GB"/>
              <a:t>rights</a:t>
            </a:r>
            <a:r>
              <a:rPr lang="en-GB" spc="-9"/>
              <a:t> </a:t>
            </a:r>
            <a:r>
              <a:rPr lang="en-GB"/>
              <a:t>reserved.</a:t>
            </a:r>
            <a:endParaRPr lang="en-GB" spc="-45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665DA574-6E5C-40BC-3078-244B063DD02D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319345" y="6320392"/>
            <a:ext cx="425238" cy="16158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35" b="0" i="0" kern="1200">
                <a:solidFill>
                  <a:srgbClr val="A29F9D"/>
                </a:solidFill>
                <a:latin typeface="Graphik"/>
                <a:ea typeface="+mn-ea"/>
                <a:cs typeface="Graphik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A769226-AE33-44F8-B153-C6D472D17CF4}" type="slidenum">
              <a:rPr lang="en-GB" sz="1050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Graphik Medium" panose="020B0503030202060203" pitchFamily="34" charset="77"/>
              </a:rPr>
              <a:pPr algn="r"/>
              <a:t>‹#›</a:t>
            </a:fld>
            <a:endParaRPr lang="en-GB" sz="1050" b="0" i="0">
              <a:solidFill>
                <a:schemeClr val="tx1">
                  <a:lumMod val="50000"/>
                  <a:lumOff val="50000"/>
                </a:schemeClr>
              </a:solidFill>
              <a:latin typeface="Graphik Medium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5512357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08F69-4A47-85CD-1534-8E33CBF365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1047" y="643570"/>
            <a:ext cx="10538299" cy="60490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spcAft>
                <a:spcPts val="0"/>
              </a:spcAft>
              <a:defRPr sz="3000">
                <a:solidFill>
                  <a:schemeClr val="bg1"/>
                </a:solidFill>
                <a:latin typeface="+mj-lt"/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5">
            <a:extLst>
              <a:ext uri="{FF2B5EF4-FFF2-40B4-BE49-F238E27FC236}">
                <a16:creationId xmlns:a16="http://schemas.microsoft.com/office/drawing/2014/main" id="{F4560F61-46F6-5BF0-5AD2-E053E35270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1047" y="3602818"/>
            <a:ext cx="2196000" cy="1752651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sp>
        <p:nvSpPr>
          <p:cNvPr id="49" name="Text Placeholder 17">
            <a:extLst>
              <a:ext uri="{FF2B5EF4-FFF2-40B4-BE49-F238E27FC236}">
                <a16:creationId xmlns:a16="http://schemas.microsoft.com/office/drawing/2014/main" id="{1F2E7F0F-4564-AB06-F124-58683F28C2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81050" y="2601913"/>
            <a:ext cx="2195998" cy="542358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solidFill>
                  <a:schemeClr val="bg1"/>
                </a:solidFill>
                <a:latin typeface="+mj-lt"/>
              </a:defRPr>
            </a:lvl1pPr>
            <a:lvl2pPr>
              <a:defRPr b="0" i="0">
                <a:solidFill>
                  <a:schemeClr val="tx1"/>
                </a:solidFill>
                <a:latin typeface="Graphik" panose="020B0503030202060203" pitchFamily="34" charset="77"/>
              </a:defRPr>
            </a:lvl2pPr>
            <a:lvl3pPr>
              <a:defRPr b="0" i="0">
                <a:solidFill>
                  <a:schemeClr val="tx1"/>
                </a:solidFill>
                <a:latin typeface="Graphik" panose="020B0503030202060203" pitchFamily="34" charset="77"/>
              </a:defRPr>
            </a:lvl3pPr>
            <a:lvl4pPr>
              <a:defRPr b="0" i="0">
                <a:solidFill>
                  <a:schemeClr val="tx1"/>
                </a:solidFill>
                <a:latin typeface="Graphik" panose="020B0503030202060203" pitchFamily="34" charset="77"/>
              </a:defRPr>
            </a:lvl4pPr>
            <a:lvl5pPr>
              <a:defRPr b="0" i="0">
                <a:solidFill>
                  <a:schemeClr val="tx1"/>
                </a:solidFill>
                <a:latin typeface="Graphik" panose="020B0503030202060203" pitchFamily="34" charset="77"/>
              </a:defRPr>
            </a:lvl5pPr>
          </a:lstStyle>
          <a:p>
            <a:pPr lvl="0"/>
            <a:endParaRPr lang="en-US"/>
          </a:p>
        </p:txBody>
      </p:sp>
      <p:sp>
        <p:nvSpPr>
          <p:cNvPr id="51" name="Holder 3">
            <a:extLst>
              <a:ext uri="{FF2B5EF4-FFF2-40B4-BE49-F238E27FC236}">
                <a16:creationId xmlns:a16="http://schemas.microsoft.com/office/drawing/2014/main" id="{FF9DE185-B0C9-7FAA-A9FF-FEE720A6C0AC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781047" y="1648196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endParaRPr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EF8F180-949E-C273-EF8A-BA084D5151EF}"/>
              </a:ext>
            </a:extLst>
          </p:cNvPr>
          <p:cNvCxnSpPr>
            <a:cxnSpLocks/>
          </p:cNvCxnSpPr>
          <p:nvPr userDrawn="1"/>
        </p:nvCxnSpPr>
        <p:spPr>
          <a:xfrm>
            <a:off x="781049" y="3362734"/>
            <a:ext cx="360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2DE1573C-1849-0780-A2AA-93571F7700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08500" y="3602818"/>
            <a:ext cx="2196000" cy="1752651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E3095406-4EF3-03FD-87F5-B373533CE6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08503" y="2601913"/>
            <a:ext cx="2195998" cy="542358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solidFill>
                  <a:schemeClr val="bg1"/>
                </a:solidFill>
                <a:latin typeface="+mj-lt"/>
              </a:defRPr>
            </a:lvl1pPr>
            <a:lvl2pPr>
              <a:defRPr b="0" i="0">
                <a:solidFill>
                  <a:schemeClr val="tx1"/>
                </a:solidFill>
                <a:latin typeface="Graphik" panose="020B0503030202060203" pitchFamily="34" charset="77"/>
              </a:defRPr>
            </a:lvl2pPr>
            <a:lvl3pPr>
              <a:defRPr b="0" i="0">
                <a:solidFill>
                  <a:schemeClr val="tx1"/>
                </a:solidFill>
                <a:latin typeface="Graphik" panose="020B0503030202060203" pitchFamily="34" charset="77"/>
              </a:defRPr>
            </a:lvl3pPr>
            <a:lvl4pPr>
              <a:defRPr b="0" i="0">
                <a:solidFill>
                  <a:schemeClr val="tx1"/>
                </a:solidFill>
                <a:latin typeface="Graphik" panose="020B0503030202060203" pitchFamily="34" charset="77"/>
              </a:defRPr>
            </a:lvl4pPr>
            <a:lvl5pPr>
              <a:defRPr b="0" i="0">
                <a:solidFill>
                  <a:schemeClr val="tx1"/>
                </a:solidFill>
                <a:latin typeface="Graphik" panose="020B0503030202060203" pitchFamily="34" charset="77"/>
              </a:defRPr>
            </a:lvl5pPr>
          </a:lstStyle>
          <a:p>
            <a:pPr lvl="0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8BA3DEE-F4BF-A9A4-2612-E101CDE1CEF5}"/>
              </a:ext>
            </a:extLst>
          </p:cNvPr>
          <p:cNvCxnSpPr>
            <a:cxnSpLocks/>
          </p:cNvCxnSpPr>
          <p:nvPr userDrawn="1"/>
        </p:nvCxnSpPr>
        <p:spPr>
          <a:xfrm>
            <a:off x="3408502" y="3362734"/>
            <a:ext cx="360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 Placeholder 15">
            <a:extLst>
              <a:ext uri="{FF2B5EF4-FFF2-40B4-BE49-F238E27FC236}">
                <a16:creationId xmlns:a16="http://schemas.microsoft.com/office/drawing/2014/main" id="{6CA0B6E5-BC4A-39B1-1960-7CAF501FD1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59103" y="3602818"/>
            <a:ext cx="2196000" cy="1752651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D925E3C4-9F20-A5E3-8B83-2916D293F6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59106" y="2601913"/>
            <a:ext cx="2195998" cy="542358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solidFill>
                  <a:schemeClr val="bg1"/>
                </a:solidFill>
                <a:latin typeface="+mj-lt"/>
              </a:defRPr>
            </a:lvl1pPr>
            <a:lvl2pPr>
              <a:defRPr b="0" i="0">
                <a:solidFill>
                  <a:schemeClr val="tx1"/>
                </a:solidFill>
                <a:latin typeface="Graphik" panose="020B0503030202060203" pitchFamily="34" charset="77"/>
              </a:defRPr>
            </a:lvl2pPr>
            <a:lvl3pPr>
              <a:defRPr b="0" i="0">
                <a:solidFill>
                  <a:schemeClr val="tx1"/>
                </a:solidFill>
                <a:latin typeface="Graphik" panose="020B0503030202060203" pitchFamily="34" charset="77"/>
              </a:defRPr>
            </a:lvl3pPr>
            <a:lvl4pPr>
              <a:defRPr b="0" i="0">
                <a:solidFill>
                  <a:schemeClr val="tx1"/>
                </a:solidFill>
                <a:latin typeface="Graphik" panose="020B0503030202060203" pitchFamily="34" charset="77"/>
              </a:defRPr>
            </a:lvl4pPr>
            <a:lvl5pPr>
              <a:defRPr b="0" i="0">
                <a:solidFill>
                  <a:schemeClr val="tx1"/>
                </a:solidFill>
                <a:latin typeface="Graphik" panose="020B0503030202060203" pitchFamily="34" charset="77"/>
              </a:defRPr>
            </a:lvl5pPr>
          </a:lstStyle>
          <a:p>
            <a:pPr lvl="0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1A39215-5EAC-9F1B-DBA5-17C22735230D}"/>
              </a:ext>
            </a:extLst>
          </p:cNvPr>
          <p:cNvCxnSpPr>
            <a:cxnSpLocks/>
          </p:cNvCxnSpPr>
          <p:nvPr userDrawn="1"/>
        </p:nvCxnSpPr>
        <p:spPr>
          <a:xfrm>
            <a:off x="6059105" y="3362734"/>
            <a:ext cx="360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 Placeholder 15">
            <a:extLst>
              <a:ext uri="{FF2B5EF4-FFF2-40B4-BE49-F238E27FC236}">
                <a16:creationId xmlns:a16="http://schemas.microsoft.com/office/drawing/2014/main" id="{8EB504C8-F156-C8CD-0927-0CEF556B05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21280" y="3602818"/>
            <a:ext cx="2196000" cy="1752651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2546CE1E-4DC4-4F6B-FCF9-BADCB528014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21283" y="2601913"/>
            <a:ext cx="2195998" cy="542358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solidFill>
                  <a:schemeClr val="bg1"/>
                </a:solidFill>
                <a:latin typeface="+mj-lt"/>
              </a:defRPr>
            </a:lvl1pPr>
            <a:lvl2pPr>
              <a:defRPr b="0" i="0">
                <a:solidFill>
                  <a:schemeClr val="tx1"/>
                </a:solidFill>
                <a:latin typeface="Graphik" panose="020B0503030202060203" pitchFamily="34" charset="77"/>
              </a:defRPr>
            </a:lvl2pPr>
            <a:lvl3pPr>
              <a:defRPr b="0" i="0">
                <a:solidFill>
                  <a:schemeClr val="tx1"/>
                </a:solidFill>
                <a:latin typeface="Graphik" panose="020B0503030202060203" pitchFamily="34" charset="77"/>
              </a:defRPr>
            </a:lvl3pPr>
            <a:lvl4pPr>
              <a:defRPr b="0" i="0">
                <a:solidFill>
                  <a:schemeClr val="tx1"/>
                </a:solidFill>
                <a:latin typeface="Graphik" panose="020B0503030202060203" pitchFamily="34" charset="77"/>
              </a:defRPr>
            </a:lvl4pPr>
            <a:lvl5pPr>
              <a:defRPr b="0" i="0">
                <a:solidFill>
                  <a:schemeClr val="tx1"/>
                </a:solidFill>
                <a:latin typeface="Graphik" panose="020B0503030202060203" pitchFamily="34" charset="77"/>
              </a:defRPr>
            </a:lvl5pPr>
          </a:lstStyle>
          <a:p>
            <a:pPr lvl="0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C6231F2-3709-E7A9-7334-05650CFD4F62}"/>
              </a:ext>
            </a:extLst>
          </p:cNvPr>
          <p:cNvCxnSpPr>
            <a:cxnSpLocks/>
          </p:cNvCxnSpPr>
          <p:nvPr userDrawn="1"/>
        </p:nvCxnSpPr>
        <p:spPr>
          <a:xfrm>
            <a:off x="8721282" y="3362734"/>
            <a:ext cx="360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Holder 6">
            <a:extLst>
              <a:ext uri="{FF2B5EF4-FFF2-40B4-BE49-F238E27FC236}">
                <a16:creationId xmlns:a16="http://schemas.microsoft.com/office/drawing/2014/main" id="{6989BED3-611C-27AF-41C5-3C16E66B4F6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443608" y="6342538"/>
            <a:ext cx="2875737" cy="146342"/>
          </a:xfrm>
        </p:spPr>
        <p:txBody>
          <a:bodyPr lIns="0" tIns="0" rIns="0" bIns="0" anchor="ctr"/>
          <a:lstStyle>
            <a:lvl1pPr algn="r">
              <a:defRPr sz="900" b="0" i="0">
                <a:solidFill>
                  <a:schemeClr val="tx1">
                    <a:lumMod val="50000"/>
                    <a:lumOff val="50000"/>
                  </a:schemeClr>
                </a:solidFill>
                <a:latin typeface="Graphik"/>
                <a:cs typeface="Graphik"/>
              </a:defRPr>
            </a:lvl1pPr>
          </a:lstStyle>
          <a:p>
            <a:pPr marL="11527">
              <a:lnSpc>
                <a:spcPts val="740"/>
              </a:lnSpc>
            </a:pPr>
            <a:r>
              <a:rPr lang="en-GB"/>
              <a:t>Copyright</a:t>
            </a:r>
            <a:r>
              <a:rPr lang="en-GB" spc="-14"/>
              <a:t> </a:t>
            </a:r>
            <a:r>
              <a:rPr lang="en-GB"/>
              <a:t>©</a:t>
            </a:r>
            <a:r>
              <a:rPr lang="en-GB" spc="-9"/>
              <a:t> </a:t>
            </a:r>
            <a:r>
              <a:rPr lang="en-GB"/>
              <a:t>2024</a:t>
            </a:r>
            <a:r>
              <a:rPr lang="en-GB" spc="-9"/>
              <a:t> Accenture. </a:t>
            </a:r>
            <a:r>
              <a:rPr lang="en-GB"/>
              <a:t>All</a:t>
            </a:r>
            <a:r>
              <a:rPr lang="en-GB" spc="-9"/>
              <a:t> </a:t>
            </a:r>
            <a:r>
              <a:rPr lang="en-GB"/>
              <a:t>rights</a:t>
            </a:r>
            <a:r>
              <a:rPr lang="en-GB" spc="-9"/>
              <a:t> </a:t>
            </a:r>
            <a:r>
              <a:rPr lang="en-GB"/>
              <a:t>reserved.</a:t>
            </a:r>
            <a:endParaRPr lang="en-GB" spc="-45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AB93C489-D0C1-6463-3D10-B30612C9FBB3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319345" y="6320392"/>
            <a:ext cx="425238" cy="16158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35" b="0" i="0" kern="1200">
                <a:solidFill>
                  <a:srgbClr val="A29F9D"/>
                </a:solidFill>
                <a:latin typeface="Graphik"/>
                <a:ea typeface="+mn-ea"/>
                <a:cs typeface="Graphik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A769226-AE33-44F8-B153-C6D472D17CF4}" type="slidenum">
              <a:rPr lang="en-GB" sz="1050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Graphik Medium" panose="020B0503030202060203" pitchFamily="34" charset="77"/>
              </a:rPr>
              <a:pPr algn="r"/>
              <a:t>‹#›</a:t>
            </a:fld>
            <a:endParaRPr lang="en-GB" sz="1050" b="0" i="0">
              <a:solidFill>
                <a:schemeClr val="tx1">
                  <a:lumMod val="50000"/>
                  <a:lumOff val="50000"/>
                </a:schemeClr>
              </a:solidFill>
              <a:latin typeface="Graphik Medium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8379742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020071C-18F5-69D0-99AC-1CD42B6301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1047" y="643570"/>
            <a:ext cx="10538299" cy="60490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spcAft>
                <a:spcPts val="0"/>
              </a:spcAft>
              <a:defRPr sz="3000">
                <a:solidFill>
                  <a:schemeClr val="bg1"/>
                </a:solidFill>
                <a:latin typeface="+mj-lt"/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Holder 6">
            <a:extLst>
              <a:ext uri="{FF2B5EF4-FFF2-40B4-BE49-F238E27FC236}">
                <a16:creationId xmlns:a16="http://schemas.microsoft.com/office/drawing/2014/main" id="{013FD85F-AFE3-C596-806F-3CA0D6FDF98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443608" y="6342538"/>
            <a:ext cx="2875737" cy="146342"/>
          </a:xfrm>
        </p:spPr>
        <p:txBody>
          <a:bodyPr lIns="0" tIns="0" rIns="0" bIns="0" anchor="ctr"/>
          <a:lstStyle>
            <a:lvl1pPr algn="r">
              <a:defRPr sz="900" b="0" i="0">
                <a:solidFill>
                  <a:schemeClr val="tx1">
                    <a:lumMod val="50000"/>
                    <a:lumOff val="50000"/>
                  </a:schemeClr>
                </a:solidFill>
                <a:latin typeface="Graphik"/>
                <a:cs typeface="Graphik"/>
              </a:defRPr>
            </a:lvl1pPr>
          </a:lstStyle>
          <a:p>
            <a:pPr marL="11527">
              <a:lnSpc>
                <a:spcPts val="740"/>
              </a:lnSpc>
            </a:pPr>
            <a:r>
              <a:rPr lang="en-GB"/>
              <a:t>Copyright</a:t>
            </a:r>
            <a:r>
              <a:rPr lang="en-GB" spc="-14"/>
              <a:t> </a:t>
            </a:r>
            <a:r>
              <a:rPr lang="en-GB"/>
              <a:t>©</a:t>
            </a:r>
            <a:r>
              <a:rPr lang="en-GB" spc="-9"/>
              <a:t> </a:t>
            </a:r>
            <a:r>
              <a:rPr lang="en-GB"/>
              <a:t>2024</a:t>
            </a:r>
            <a:r>
              <a:rPr lang="en-GB" spc="-9"/>
              <a:t> Accenture. </a:t>
            </a:r>
            <a:r>
              <a:rPr lang="en-GB"/>
              <a:t>All</a:t>
            </a:r>
            <a:r>
              <a:rPr lang="en-GB" spc="-9"/>
              <a:t> </a:t>
            </a:r>
            <a:r>
              <a:rPr lang="en-GB"/>
              <a:t>rights</a:t>
            </a:r>
            <a:r>
              <a:rPr lang="en-GB" spc="-9"/>
              <a:t> </a:t>
            </a:r>
            <a:r>
              <a:rPr lang="en-GB"/>
              <a:t>reserved.</a:t>
            </a:r>
            <a:endParaRPr lang="en-GB" spc="-45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66B56440-1952-BB25-F7ED-75F2A69E5357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319345" y="6320392"/>
            <a:ext cx="425238" cy="16158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35" b="0" i="0" kern="1200">
                <a:solidFill>
                  <a:srgbClr val="A29F9D"/>
                </a:solidFill>
                <a:latin typeface="Graphik"/>
                <a:ea typeface="+mn-ea"/>
                <a:cs typeface="Graphik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A769226-AE33-44F8-B153-C6D472D17CF4}" type="slidenum">
              <a:rPr lang="en-GB" sz="1050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Graphik Medium" panose="020B0503030202060203" pitchFamily="34" charset="77"/>
              </a:rPr>
              <a:pPr algn="r"/>
              <a:t>‹#›</a:t>
            </a:fld>
            <a:endParaRPr lang="en-GB" sz="1050" b="0" i="0">
              <a:solidFill>
                <a:schemeClr val="tx1">
                  <a:lumMod val="50000"/>
                  <a:lumOff val="50000"/>
                </a:schemeClr>
              </a:solidFill>
              <a:latin typeface="Graphik Medium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8837124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5ACF7B-E131-604C-7481-7066EDFB22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1047" y="643570"/>
            <a:ext cx="10538299" cy="60490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spcAft>
                <a:spcPts val="0"/>
              </a:spcAft>
              <a:defRPr sz="3000">
                <a:solidFill>
                  <a:schemeClr val="tx1"/>
                </a:solidFill>
                <a:latin typeface="+mj-lt"/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B85F4946-ECF5-D226-309B-333AB274811A}"/>
              </a:ext>
            </a:extLst>
          </p:cNvPr>
          <p:cNvSpPr txBox="1">
            <a:spLocks/>
          </p:cNvSpPr>
          <p:nvPr userDrawn="1"/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sz="900">
              <a:solidFill>
                <a:srgbClr val="000000">
                  <a:alpha val="75000"/>
                </a:srgbClr>
              </a:solidFill>
              <a:latin typeface="Graphik"/>
            </a:endParaRPr>
          </a:p>
        </p:txBody>
      </p:sp>
      <p:sp>
        <p:nvSpPr>
          <p:cNvPr id="12" name="Slide Number Placeholder 34">
            <a:extLst>
              <a:ext uri="{FF2B5EF4-FFF2-40B4-BE49-F238E27FC236}">
                <a16:creationId xmlns:a16="http://schemas.microsoft.com/office/drawing/2014/main" id="{2AFABBF6-B8AB-B372-089C-DBA88CE295FC}"/>
              </a:ext>
            </a:extLst>
          </p:cNvPr>
          <p:cNvSpPr txBox="1">
            <a:spLocks/>
          </p:cNvSpPr>
          <p:nvPr userDrawn="1"/>
        </p:nvSpPr>
        <p:spPr>
          <a:xfrm>
            <a:off x="11521440" y="6477669"/>
            <a:ext cx="394335" cy="2120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</a:pPr>
            <a:fld id="{1B463BBE-7669-7445-B365-D51E5F8BA9BE}" type="slidenum">
              <a:rPr lang="en-CR" sz="800" smtClean="0"/>
              <a:pPr defTabSz="228600">
                <a:spcAft>
                  <a:spcPts val="1200"/>
                </a:spcAft>
              </a:pPr>
              <a:t>‹#›</a:t>
            </a:fld>
            <a:endParaRPr lang="en-CR" sz="80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13" name="GTS_Purple" descr="Accenture Greater Than symbol in purple">
            <a:extLst>
              <a:ext uri="{FF2B5EF4-FFF2-40B4-BE49-F238E27FC236}">
                <a16:creationId xmlns:a16="http://schemas.microsoft.com/office/drawing/2014/main" id="{955DE8E9-998F-6F21-A4A5-EFC49B489E3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539749" y="6477668"/>
            <a:ext cx="175831" cy="193074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8361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E77D42-8174-E420-AE18-965B3D77C5D3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8BDC10A3-F4D6-DFE6-0D34-59BA552CDED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443608" y="6342538"/>
            <a:ext cx="2875737" cy="146342"/>
          </a:xfrm>
        </p:spPr>
        <p:txBody>
          <a:bodyPr lIns="0" tIns="0" rIns="0" bIns="0" anchor="ctr"/>
          <a:lstStyle>
            <a:lvl1pPr algn="r">
              <a:defRPr sz="900" b="0" i="0">
                <a:solidFill>
                  <a:schemeClr val="tx1">
                    <a:lumMod val="50000"/>
                    <a:lumOff val="50000"/>
                  </a:schemeClr>
                </a:solidFill>
                <a:latin typeface="Graphik"/>
                <a:cs typeface="Graphik"/>
              </a:defRPr>
            </a:lvl1pPr>
          </a:lstStyle>
          <a:p>
            <a:pPr marL="11527">
              <a:lnSpc>
                <a:spcPts val="740"/>
              </a:lnSpc>
            </a:pPr>
            <a:r>
              <a:rPr lang="en-GB"/>
              <a:t>Copyright</a:t>
            </a:r>
            <a:r>
              <a:rPr lang="en-GB" spc="-14"/>
              <a:t> </a:t>
            </a:r>
            <a:r>
              <a:rPr lang="en-GB"/>
              <a:t>©</a:t>
            </a:r>
            <a:r>
              <a:rPr lang="en-GB" spc="-9"/>
              <a:t> </a:t>
            </a:r>
            <a:r>
              <a:rPr lang="en-GB"/>
              <a:t>2024</a:t>
            </a:r>
            <a:r>
              <a:rPr lang="en-GB" spc="-9"/>
              <a:t> Accenture. </a:t>
            </a:r>
            <a:r>
              <a:rPr lang="en-GB"/>
              <a:t>All</a:t>
            </a:r>
            <a:r>
              <a:rPr lang="en-GB" spc="-9"/>
              <a:t> </a:t>
            </a:r>
            <a:r>
              <a:rPr lang="en-GB"/>
              <a:t>rights</a:t>
            </a:r>
            <a:r>
              <a:rPr lang="en-GB" spc="-9"/>
              <a:t> </a:t>
            </a:r>
            <a:r>
              <a:rPr lang="en-GB"/>
              <a:t>reserved.</a:t>
            </a:r>
            <a:endParaRPr lang="en-GB" spc="-45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F53A0451-CDA9-8A6A-3506-86C397CF12D8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319345" y="6320392"/>
            <a:ext cx="425238" cy="16158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35" b="0" i="0" kern="1200">
                <a:solidFill>
                  <a:srgbClr val="A29F9D"/>
                </a:solidFill>
                <a:latin typeface="Graphik"/>
                <a:ea typeface="+mn-ea"/>
                <a:cs typeface="Graphik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A769226-AE33-44F8-B153-C6D472D17CF4}" type="slidenum">
              <a:rPr lang="en-GB" sz="1050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Graphik Medium" panose="020B0503030202060203" pitchFamily="34" charset="77"/>
              </a:rPr>
              <a:pPr algn="r"/>
              <a:t>‹#›</a:t>
            </a:fld>
            <a:endParaRPr lang="en-GB" sz="1050" b="0" i="0">
              <a:solidFill>
                <a:schemeClr val="tx1">
                  <a:lumMod val="50000"/>
                  <a:lumOff val="50000"/>
                </a:schemeClr>
              </a:solidFill>
              <a:latin typeface="Graphik Medium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1646350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Long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6DB689C-7DB3-4046-A1BF-E63F8EF784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198" spc="0"/>
            </a:lvl1pPr>
          </a:lstStyle>
          <a:p>
            <a:r>
              <a:rPr lang="en-GB"/>
              <a:t>Place headline here</a:t>
            </a:r>
            <a:endParaRPr lang="en-US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604878B4-F9D5-4356-BC1F-A714D88C68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51825" y="6454453"/>
            <a:ext cx="3175200" cy="132523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800">
                <a:solidFill>
                  <a:schemeClr val="tx1">
                    <a:alpha val="50000"/>
                  </a:schemeClr>
                </a:solidFill>
                <a:latin typeface="Graphik Regular" panose="020B0503030202060203" pitchFamily="34" charset="-18"/>
              </a:defRPr>
            </a:lvl1pPr>
          </a:lstStyle>
          <a:p>
            <a:r>
              <a:rPr lang="en-US"/>
              <a:t>Copyright © 2023 Accenture. All rights reserved.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79A1FCBA-F09F-48BD-AFFD-08905E923E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7813" y="6454453"/>
            <a:ext cx="381600" cy="132523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800"/>
            </a:lvl1pPr>
          </a:lstStyle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05EE15-53AE-34D3-6B47-495DF8E7BF9F}"/>
              </a:ext>
            </a:extLst>
          </p:cNvPr>
          <p:cNvSpPr/>
          <p:nvPr userDrawn="1"/>
        </p:nvSpPr>
        <p:spPr>
          <a:xfrm>
            <a:off x="0" y="3121"/>
            <a:ext cx="12192000" cy="6854879"/>
          </a:xfrm>
          <a:prstGeom prst="rect">
            <a:avLst/>
          </a:prstGeom>
          <a:solidFill>
            <a:srgbClr val="EAEA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err="1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F285CA7-BAF5-8E17-D207-9E05C41B9005}"/>
              </a:ext>
            </a:extLst>
          </p:cNvPr>
          <p:cNvSpPr txBox="1">
            <a:spLocks/>
          </p:cNvSpPr>
          <p:nvPr userDrawn="1"/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sz="900">
              <a:solidFill>
                <a:srgbClr val="000000">
                  <a:alpha val="75000"/>
                </a:srgbClr>
              </a:solidFill>
              <a:latin typeface="Graphik"/>
            </a:endParaRPr>
          </a:p>
        </p:txBody>
      </p:sp>
      <p:sp>
        <p:nvSpPr>
          <p:cNvPr id="4" name="Slide Number Placeholder 34">
            <a:extLst>
              <a:ext uri="{FF2B5EF4-FFF2-40B4-BE49-F238E27FC236}">
                <a16:creationId xmlns:a16="http://schemas.microsoft.com/office/drawing/2014/main" id="{F3ED5064-5535-43ED-A920-51C74FFA8D24}"/>
              </a:ext>
            </a:extLst>
          </p:cNvPr>
          <p:cNvSpPr txBox="1">
            <a:spLocks/>
          </p:cNvSpPr>
          <p:nvPr userDrawn="1"/>
        </p:nvSpPr>
        <p:spPr>
          <a:xfrm>
            <a:off x="11521440" y="6480113"/>
            <a:ext cx="314960" cy="2095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</a:pPr>
            <a:fld id="{1B463BBE-7669-7445-B365-D51E5F8BA9BE}" type="slidenum">
              <a:rPr lang="en-CR" sz="800" smtClean="0"/>
              <a:pPr defTabSz="228600">
                <a:spcAft>
                  <a:spcPts val="1200"/>
                </a:spcAft>
              </a:pPr>
              <a:t>‹#›</a:t>
            </a:fld>
            <a:endParaRPr lang="en-CR" sz="80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6" name="GTS_Purple" descr="Accenture Greater Than symbol in purple">
            <a:extLst>
              <a:ext uri="{FF2B5EF4-FFF2-40B4-BE49-F238E27FC236}">
                <a16:creationId xmlns:a16="http://schemas.microsoft.com/office/drawing/2014/main" id="{E37325D7-3CA3-1786-2A04-2D4DE449AB2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539749" y="6477668"/>
            <a:ext cx="175831" cy="193074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5768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A838CDB-D643-2BF7-96E3-BC4A321FC2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21440" y="6430685"/>
            <a:ext cx="289559" cy="20956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CR" sz="800" smtClean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 defTabSz="228600">
              <a:spcAft>
                <a:spcPts val="1200"/>
              </a:spcAft>
            </a:pPr>
            <a:fld id="{1B463BBE-7669-7445-B365-D51E5F8BA9BE}" type="slidenum">
              <a:rPr lang="en-CR" smtClean="0"/>
              <a:pPr defTabSz="228600">
                <a:spcAft>
                  <a:spcPts val="1200"/>
                </a:spcAft>
              </a:pPr>
              <a:t>‹#›</a:t>
            </a:fld>
            <a:endParaRPr lang="en-CR" sz="80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76A679-523E-0F83-9B2C-778DDBAF24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924544" y="6441933"/>
            <a:ext cx="2505456" cy="19831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marL="0" marR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 lang="en-GB" sz="80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z="800" kern="120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rPr>
              <a:t>Copyright © 2024 Accenture. All rights reserved. </a:t>
            </a:r>
            <a:endParaRPr lang="en-US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A6CACA80-AF35-4F96-DFA2-D91D5EE264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2575" y="400456"/>
            <a:ext cx="11418424" cy="470248"/>
          </a:xfrm>
          <a:prstGeom prst="rect">
            <a:avLst/>
          </a:prstGeom>
        </p:spPr>
        <p:txBody>
          <a:bodyPr lIns="0" tIns="0" rIns="0" bIns="0" anchor="t"/>
          <a:lstStyle>
            <a:lvl1pPr>
              <a:lnSpc>
                <a:spcPct val="80000"/>
              </a:lnSpc>
              <a:defRPr sz="3200" b="0" i="0" cap="none" spc="0">
                <a:solidFill>
                  <a:schemeClr val="tx1"/>
                </a:solidFill>
                <a:latin typeface="Graphik Medium" panose="020B0503030202060203" pitchFamily="34" charset="77"/>
              </a:defRPr>
            </a:lvl1pPr>
          </a:lstStyle>
          <a:p>
            <a:r>
              <a:rPr lang="en-US"/>
              <a:t>Slide title goes here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5A6DCF0-F9CF-6A1F-727E-3FAF72B10113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92575" y="854760"/>
            <a:ext cx="11418407" cy="2769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spcAft>
                <a:spcPts val="0"/>
              </a:spcAft>
              <a:buNone/>
              <a:defRPr sz="1800" b="0" i="0">
                <a:solidFill>
                  <a:schemeClr val="accent1"/>
                </a:solidFill>
                <a:latin typeface="Graphik" panose="020B0503030202060203" pitchFamily="34" charset="77"/>
              </a:defRPr>
            </a:lvl1pPr>
          </a:lstStyle>
          <a:p>
            <a:pPr lvl="0"/>
            <a:r>
              <a:rPr lang="en-US"/>
              <a:t>Place subtitle here 18pt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49C3BE-09B6-1CB2-D695-1BCA9C7D5040}"/>
              </a:ext>
            </a:extLst>
          </p:cNvPr>
          <p:cNvSpPr/>
          <p:nvPr userDrawn="1"/>
        </p:nvSpPr>
        <p:spPr>
          <a:xfrm>
            <a:off x="0" y="3121"/>
            <a:ext cx="12192000" cy="6854879"/>
          </a:xfrm>
          <a:prstGeom prst="rect">
            <a:avLst/>
          </a:prstGeom>
          <a:solidFill>
            <a:srgbClr val="EAEA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err="1"/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C1156F06-FADB-2023-7D48-55E091F4DDCA}"/>
              </a:ext>
            </a:extLst>
          </p:cNvPr>
          <p:cNvSpPr txBox="1">
            <a:spLocks/>
          </p:cNvSpPr>
          <p:nvPr userDrawn="1"/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sz="900">
              <a:solidFill>
                <a:srgbClr val="000000">
                  <a:alpha val="75000"/>
                </a:srgbClr>
              </a:solidFill>
              <a:latin typeface="Graphik"/>
            </a:endParaRPr>
          </a:p>
        </p:txBody>
      </p:sp>
      <p:sp>
        <p:nvSpPr>
          <p:cNvPr id="6" name="Slide Number Placeholder 34">
            <a:extLst>
              <a:ext uri="{FF2B5EF4-FFF2-40B4-BE49-F238E27FC236}">
                <a16:creationId xmlns:a16="http://schemas.microsoft.com/office/drawing/2014/main" id="{48490F91-F5CD-A5F8-A602-13EC846BCBBA}"/>
              </a:ext>
            </a:extLst>
          </p:cNvPr>
          <p:cNvSpPr txBox="1">
            <a:spLocks/>
          </p:cNvSpPr>
          <p:nvPr userDrawn="1"/>
        </p:nvSpPr>
        <p:spPr>
          <a:xfrm>
            <a:off x="11521440" y="6480113"/>
            <a:ext cx="314960" cy="2095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</a:pPr>
            <a:fld id="{1B463BBE-7669-7445-B365-D51E5F8BA9BE}" type="slidenum">
              <a:rPr lang="en-CR" sz="800" smtClean="0"/>
              <a:pPr defTabSz="228600">
                <a:spcAft>
                  <a:spcPts val="1200"/>
                </a:spcAft>
              </a:pPr>
              <a:t>‹#›</a:t>
            </a:fld>
            <a:endParaRPr lang="en-CR" sz="80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7" name="GTS_Purple" descr="Accenture Greater Than symbol in purple">
            <a:extLst>
              <a:ext uri="{FF2B5EF4-FFF2-40B4-BE49-F238E27FC236}">
                <a16:creationId xmlns:a16="http://schemas.microsoft.com/office/drawing/2014/main" id="{E3465CA3-7104-B889-7EB6-94C0049D9D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539749" y="6477668"/>
            <a:ext cx="175831" cy="193074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05266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Border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F4C68DF5-6B90-449F-A440-B659800974C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01" imgH="501" progId="TCLayout.ActiveDocument.1">
                  <p:embed/>
                </p:oleObj>
              </mc:Choice>
              <mc:Fallback>
                <p:oleObj name="think-cell Slide" r:id="rId4" imgW="501" imgH="501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F4C68DF5-6B90-449F-A440-B659800974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6">
            <a:extLst>
              <a:ext uri="{FF2B5EF4-FFF2-40B4-BE49-F238E27FC236}">
                <a16:creationId xmlns:a16="http://schemas.microsoft.com/office/drawing/2014/main" id="{09EE0496-00BA-4B57-89AC-10AE22D18905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81000" y="436841"/>
            <a:ext cx="10834864" cy="615784"/>
          </a:xfrm>
          <a:prstGeom prst="rect">
            <a:avLst/>
          </a:prstGeom>
        </p:spPr>
        <p:txBody>
          <a:bodyPr vert="horz" lIns="0" tIns="0" rIns="0" bIns="0" anchor="ctr"/>
          <a:lstStyle>
            <a:lvl1pPr>
              <a:lnSpc>
                <a:spcPct val="80000"/>
              </a:lnSpc>
              <a:defRPr sz="3600" b="0" i="0" cap="none" spc="0">
                <a:solidFill>
                  <a:schemeClr val="accent3"/>
                </a:solidFill>
                <a:latin typeface="Graphik-SemiboldItalic" panose="020B0703030202060203" pitchFamily="34" charset="0"/>
              </a:defRPr>
            </a:lvl1pPr>
          </a:lstStyle>
          <a:p>
            <a:r>
              <a:rPr lang="en-US"/>
              <a:t>Slide title goes here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3C47AF95-BDC7-A9EA-E49D-F8E98F9FB6C2}"/>
              </a:ext>
            </a:extLst>
          </p:cNvPr>
          <p:cNvSpPr txBox="1">
            <a:spLocks/>
          </p:cNvSpPr>
          <p:nvPr userDrawn="1"/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3D733A6-6FED-6574-32D3-AD4D3B11C9C9}"/>
              </a:ext>
            </a:extLst>
          </p:cNvPr>
          <p:cNvSpPr txBox="1">
            <a:spLocks/>
          </p:cNvSpPr>
          <p:nvPr userDrawn="1"/>
        </p:nvSpPr>
        <p:spPr>
          <a:xfrm>
            <a:off x="11484746" y="6490025"/>
            <a:ext cx="326254" cy="201168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GTS_WH" descr="Accenture Greater Than symbol in white">
            <a:extLst>
              <a:ext uri="{FF2B5EF4-FFF2-40B4-BE49-F238E27FC236}">
                <a16:creationId xmlns:a16="http://schemas.microsoft.com/office/drawing/2014/main" id="{ECEB7B63-85B5-F61E-808C-91A7B661A94E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11708645" y="235673"/>
            <a:ext cx="18705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C669C7-12BF-1220-7D96-7224D1E97A12}"/>
              </a:ext>
            </a:extLst>
          </p:cNvPr>
          <p:cNvSpPr txBox="1"/>
          <p:nvPr userDrawn="1"/>
        </p:nvSpPr>
        <p:spPr>
          <a:xfrm>
            <a:off x="8758238" y="535781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AF2A3-F1BB-FEAF-84DD-0A03EEEE2CAB}"/>
              </a:ext>
            </a:extLst>
          </p:cNvPr>
          <p:cNvSpPr txBox="1"/>
          <p:nvPr userDrawn="1"/>
        </p:nvSpPr>
        <p:spPr>
          <a:xfrm>
            <a:off x="1200150" y="475773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EDEE9F-B15B-4C63-D075-78B0187B42F9}"/>
              </a:ext>
            </a:extLst>
          </p:cNvPr>
          <p:cNvSpPr/>
          <p:nvPr userDrawn="1"/>
        </p:nvSpPr>
        <p:spPr>
          <a:xfrm>
            <a:off x="0" y="3121"/>
            <a:ext cx="12192000" cy="6854879"/>
          </a:xfrm>
          <a:prstGeom prst="rect">
            <a:avLst/>
          </a:prstGeom>
          <a:solidFill>
            <a:srgbClr val="EAEA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err="1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04BEE31A-7879-35C3-BB30-8756AF10F284}"/>
              </a:ext>
            </a:extLst>
          </p:cNvPr>
          <p:cNvSpPr txBox="1">
            <a:spLocks/>
          </p:cNvSpPr>
          <p:nvPr userDrawn="1"/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sz="900">
              <a:solidFill>
                <a:srgbClr val="000000">
                  <a:alpha val="75000"/>
                </a:srgbClr>
              </a:solidFill>
              <a:latin typeface="Graphik"/>
            </a:endParaRPr>
          </a:p>
        </p:txBody>
      </p:sp>
      <p:sp>
        <p:nvSpPr>
          <p:cNvPr id="10" name="Slide Number Placeholder 34">
            <a:extLst>
              <a:ext uri="{FF2B5EF4-FFF2-40B4-BE49-F238E27FC236}">
                <a16:creationId xmlns:a16="http://schemas.microsoft.com/office/drawing/2014/main" id="{FAA29089-6995-380B-7B0C-4B24BD929E74}"/>
              </a:ext>
            </a:extLst>
          </p:cNvPr>
          <p:cNvSpPr txBox="1">
            <a:spLocks/>
          </p:cNvSpPr>
          <p:nvPr userDrawn="1"/>
        </p:nvSpPr>
        <p:spPr>
          <a:xfrm>
            <a:off x="11521440" y="6480113"/>
            <a:ext cx="314960" cy="2095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</a:pPr>
            <a:fld id="{1B463BBE-7669-7445-B365-D51E5F8BA9BE}" type="slidenum">
              <a:rPr lang="en-CR" sz="800" smtClean="0"/>
              <a:pPr defTabSz="228600">
                <a:spcAft>
                  <a:spcPts val="1200"/>
                </a:spcAft>
              </a:pPr>
              <a:t>‹#›</a:t>
            </a:fld>
            <a:endParaRPr lang="en-CR" sz="80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12" name="GTS_Purple" descr="Accenture Greater Than symbol in purple">
            <a:extLst>
              <a:ext uri="{FF2B5EF4-FFF2-40B4-BE49-F238E27FC236}">
                <a16:creationId xmlns:a16="http://schemas.microsoft.com/office/drawing/2014/main" id="{389A53FB-66E1-F1F3-BA0F-B12A7D83A4C0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539749" y="6477668"/>
            <a:ext cx="175831" cy="193074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50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26" Type="http://schemas.openxmlformats.org/officeDocument/2006/relationships/slideLayout" Target="../slideLayouts/slideLayout101.xml"/><Relationship Id="rId39" Type="http://schemas.openxmlformats.org/officeDocument/2006/relationships/slideLayout" Target="../slideLayouts/slideLayout114.xml"/><Relationship Id="rId21" Type="http://schemas.openxmlformats.org/officeDocument/2006/relationships/slideLayout" Target="../slideLayouts/slideLayout96.xml"/><Relationship Id="rId34" Type="http://schemas.openxmlformats.org/officeDocument/2006/relationships/slideLayout" Target="../slideLayouts/slideLayout109.xml"/><Relationship Id="rId42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95.xml"/><Relationship Id="rId29" Type="http://schemas.openxmlformats.org/officeDocument/2006/relationships/slideLayout" Target="../slideLayouts/slideLayout104.xml"/><Relationship Id="rId41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99.xml"/><Relationship Id="rId32" Type="http://schemas.openxmlformats.org/officeDocument/2006/relationships/slideLayout" Target="../slideLayouts/slideLayout107.xml"/><Relationship Id="rId37" Type="http://schemas.openxmlformats.org/officeDocument/2006/relationships/slideLayout" Target="../slideLayouts/slideLayout112.xml"/><Relationship Id="rId40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98.xml"/><Relationship Id="rId28" Type="http://schemas.openxmlformats.org/officeDocument/2006/relationships/slideLayout" Target="../slideLayouts/slideLayout103.xml"/><Relationship Id="rId36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31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7.xml"/><Relationship Id="rId27" Type="http://schemas.openxmlformats.org/officeDocument/2006/relationships/slideLayout" Target="../slideLayouts/slideLayout102.xml"/><Relationship Id="rId30" Type="http://schemas.openxmlformats.org/officeDocument/2006/relationships/slideLayout" Target="../slideLayouts/slideLayout105.xml"/><Relationship Id="rId35" Type="http://schemas.openxmlformats.org/officeDocument/2006/relationships/slideLayout" Target="../slideLayouts/slideLayout110.xml"/><Relationship Id="rId43" Type="http://schemas.openxmlformats.org/officeDocument/2006/relationships/theme" Target="../theme/theme2.xml"/><Relationship Id="rId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5" Type="http://schemas.openxmlformats.org/officeDocument/2006/relationships/slideLayout" Target="../slideLayouts/slideLayout100.xml"/><Relationship Id="rId33" Type="http://schemas.openxmlformats.org/officeDocument/2006/relationships/slideLayout" Target="../slideLayouts/slideLayout108.xml"/><Relationship Id="rId38" Type="http://schemas.openxmlformats.org/officeDocument/2006/relationships/slideLayout" Target="../slideLayouts/slideLayout1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1002"/>
            <a:ext cx="11430000" cy="983263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kumimoji="0" lang="en-GB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Insert main title at 36pt, min 30pt</a:t>
            </a:r>
            <a:endParaRPr lang="en-US"/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6F6B3343-B4EF-4BC5-A753-D80C4EADB3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r>
              <a:rPr lang="en-US"/>
              <a:t>Copyright © 2023 Accenture. All rights reserved.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34CD17C-3ACE-4AE0-A6C5-F90D44EA7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943099"/>
            <a:ext cx="11430000" cy="42338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C2E92290-347C-AA1B-4DB1-53283CAC3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983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  <p:sldLayoutId id="2147483729" r:id="rId26"/>
    <p:sldLayoutId id="2147483730" r:id="rId27"/>
    <p:sldLayoutId id="2147483731" r:id="rId28"/>
    <p:sldLayoutId id="2147483732" r:id="rId29"/>
    <p:sldLayoutId id="2147483733" r:id="rId30"/>
    <p:sldLayoutId id="2147483734" r:id="rId31"/>
    <p:sldLayoutId id="2147483735" r:id="rId32"/>
    <p:sldLayoutId id="2147483736" r:id="rId33"/>
    <p:sldLayoutId id="2147483737" r:id="rId34"/>
    <p:sldLayoutId id="2147483738" r:id="rId35"/>
    <p:sldLayoutId id="2147483739" r:id="rId36"/>
    <p:sldLayoutId id="2147483740" r:id="rId37"/>
    <p:sldLayoutId id="2147483741" r:id="rId38"/>
    <p:sldLayoutId id="2147483742" r:id="rId39"/>
    <p:sldLayoutId id="2147483743" r:id="rId40"/>
    <p:sldLayoutId id="2147483744" r:id="rId41"/>
    <p:sldLayoutId id="2147483745" r:id="rId42"/>
    <p:sldLayoutId id="2147483746" r:id="rId43"/>
    <p:sldLayoutId id="2147483747" r:id="rId44"/>
    <p:sldLayoutId id="2147483748" r:id="rId45"/>
    <p:sldLayoutId id="2147483749" r:id="rId46"/>
    <p:sldLayoutId id="2147483750" r:id="rId47"/>
    <p:sldLayoutId id="2147483751" r:id="rId48"/>
    <p:sldLayoutId id="2147483752" r:id="rId49"/>
    <p:sldLayoutId id="2147483753" r:id="rId50"/>
    <p:sldLayoutId id="2147483754" r:id="rId51"/>
    <p:sldLayoutId id="2147483755" r:id="rId52"/>
    <p:sldLayoutId id="2147483756" r:id="rId53"/>
    <p:sldLayoutId id="2147483757" r:id="rId54"/>
    <p:sldLayoutId id="2147483758" r:id="rId55"/>
    <p:sldLayoutId id="2147483759" r:id="rId56"/>
    <p:sldLayoutId id="2147483760" r:id="rId57"/>
    <p:sldLayoutId id="2147483761" r:id="rId58"/>
    <p:sldLayoutId id="2147483762" r:id="rId59"/>
    <p:sldLayoutId id="2147483763" r:id="rId60"/>
    <p:sldLayoutId id="2147483764" r:id="rId61"/>
    <p:sldLayoutId id="2147483765" r:id="rId62"/>
    <p:sldLayoutId id="2147483766" r:id="rId63"/>
    <p:sldLayoutId id="2147483767" r:id="rId64"/>
    <p:sldLayoutId id="2147483768" r:id="rId65"/>
    <p:sldLayoutId id="2147483769" r:id="rId66"/>
    <p:sldLayoutId id="2147483770" r:id="rId67"/>
    <p:sldLayoutId id="2147483771" r:id="rId68"/>
    <p:sldLayoutId id="2147483772" r:id="rId69"/>
    <p:sldLayoutId id="2147483773" r:id="rId70"/>
    <p:sldLayoutId id="2147483774" r:id="rId71"/>
    <p:sldLayoutId id="2147483775" r:id="rId72"/>
    <p:sldLayoutId id="2147483776" r:id="rId73"/>
    <p:sldLayoutId id="2147483777" r:id="rId74"/>
    <p:sldLayoutId id="2147483778" r:id="rId75"/>
  </p:sldLayoutIdLst>
  <p:hf hdr="0" dt="0"/>
  <p:txStyles>
    <p:titleStyle>
      <a:lvl1pPr marL="0" indent="0" algn="l" defTabSz="914377" rtl="0" eaLnBrk="1" latinLnBrk="0" hangingPunct="1">
        <a:lnSpc>
          <a:spcPct val="80000"/>
        </a:lnSpc>
        <a:spcBef>
          <a:spcPct val="0"/>
        </a:spcBef>
        <a:buNone/>
        <a:defRPr sz="36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800" b="1" kern="1200" cap="none" baseline="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914377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80975" indent="-180975" algn="l" defTabSz="914377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3034" indent="-169858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46066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12750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24">
          <p15:clr>
            <a:srgbClr val="F26B43"/>
          </p15:clr>
        </p15:guide>
        <p15:guide id="2" pos="5640">
          <p15:clr>
            <a:srgbClr val="F26B43"/>
          </p15:clr>
        </p15:guide>
        <p15:guide id="4">
          <p15:clr>
            <a:srgbClr val="F26B43"/>
          </p15:clr>
        </p15:guide>
        <p15:guide id="5" orient="horz" pos="240">
          <p15:clr>
            <a:srgbClr val="F26B43"/>
          </p15:clr>
        </p15:guide>
        <p15:guide id="6" orient="horz">
          <p15:clr>
            <a:srgbClr val="F26B43"/>
          </p15:clr>
        </p15:guide>
        <p15:guide id="7" pos="7680">
          <p15:clr>
            <a:srgbClr val="F26B43"/>
          </p15:clr>
        </p15:guide>
        <p15:guide id="9" pos="240">
          <p15:clr>
            <a:srgbClr val="F26B43"/>
          </p15:clr>
        </p15:guide>
        <p15:guide id="10" orient="horz" pos="4224">
          <p15:clr>
            <a:srgbClr val="F26B43"/>
          </p15:clr>
        </p15:guide>
        <p15:guide id="11" pos="3840">
          <p15:clr>
            <a:srgbClr val="F26B43"/>
          </p15:clr>
        </p15:guide>
        <p15:guide id="13" pos="2040">
          <p15:clr>
            <a:srgbClr val="F26B43"/>
          </p15:clr>
        </p15:guide>
        <p15:guide id="14" pos="7440">
          <p15:clr>
            <a:srgbClr val="F26B43"/>
          </p15:clr>
        </p15:guide>
        <p15:guide id="15" orient="horz" pos="2232">
          <p15:clr>
            <a:srgbClr val="F26B43"/>
          </p15:clr>
        </p15:guide>
        <p15:guide id="16" orient="horz" pos="32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654954" y="6537839"/>
            <a:ext cx="2140282" cy="897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35" b="0" i="0">
                <a:solidFill>
                  <a:srgbClr val="A29F9D"/>
                </a:solidFill>
                <a:latin typeface="Graphik"/>
                <a:cs typeface="Graphik"/>
              </a:defRPr>
            </a:lvl1pPr>
          </a:lstStyle>
          <a:p>
            <a:pPr marL="11527">
              <a:lnSpc>
                <a:spcPts val="740"/>
              </a:lnSpc>
            </a:pPr>
            <a:r>
              <a:rPr lang="en-GB"/>
              <a:t>Copyright</a:t>
            </a:r>
            <a:r>
              <a:rPr lang="en-GB" spc="-14"/>
              <a:t> </a:t>
            </a:r>
            <a:r>
              <a:rPr lang="en-GB"/>
              <a:t>©</a:t>
            </a:r>
            <a:r>
              <a:rPr lang="en-GB" spc="-9"/>
              <a:t> </a:t>
            </a:r>
            <a:r>
              <a:rPr lang="en-GB"/>
              <a:t>2024</a:t>
            </a:r>
            <a:r>
              <a:rPr lang="en-GB" spc="-9"/>
              <a:t> Accenture. </a:t>
            </a:r>
            <a:r>
              <a:rPr lang="en-GB"/>
              <a:t>All</a:t>
            </a:r>
            <a:r>
              <a:rPr lang="en-GB" spc="-9"/>
              <a:t> </a:t>
            </a:r>
            <a:r>
              <a:rPr lang="en-GB"/>
              <a:t>rights</a:t>
            </a:r>
            <a:r>
              <a:rPr lang="en-GB" spc="-9"/>
              <a:t> </a:t>
            </a:r>
            <a:r>
              <a:rPr lang="en-GB"/>
              <a:t>reserved.</a:t>
            </a:r>
            <a:r>
              <a:rPr lang="en-GB" spc="213"/>
              <a:t>  </a:t>
            </a:r>
            <a:fld id="{81D60167-4931-47E6-BA6A-407CBD079E47}" type="slidenum">
              <a:rPr lang="en-GB" spc="-45" smtClean="0"/>
              <a:pPr marL="11527">
                <a:lnSpc>
                  <a:spcPts val="740"/>
                </a:lnSpc>
              </a:pPr>
              <a:t>‹#›</a:t>
            </a:fld>
            <a:endParaRPr lang="en-GB" spc="-45"/>
          </a:p>
        </p:txBody>
      </p:sp>
    </p:spTree>
    <p:extLst>
      <p:ext uri="{BB962C8B-B14F-4D97-AF65-F5344CB8AC3E}">
        <p14:creationId xmlns:p14="http://schemas.microsoft.com/office/powerpoint/2010/main" val="405936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  <p:sldLayoutId id="2147483796" r:id="rId17"/>
    <p:sldLayoutId id="2147483797" r:id="rId18"/>
    <p:sldLayoutId id="2147483798" r:id="rId19"/>
    <p:sldLayoutId id="2147483799" r:id="rId20"/>
    <p:sldLayoutId id="2147483800" r:id="rId21"/>
    <p:sldLayoutId id="2147483801" r:id="rId22"/>
    <p:sldLayoutId id="2147483802" r:id="rId23"/>
    <p:sldLayoutId id="2147483803" r:id="rId24"/>
    <p:sldLayoutId id="2147483804" r:id="rId25"/>
    <p:sldLayoutId id="2147483805" r:id="rId26"/>
    <p:sldLayoutId id="2147483806" r:id="rId27"/>
    <p:sldLayoutId id="2147483807" r:id="rId28"/>
    <p:sldLayoutId id="2147483808" r:id="rId29"/>
    <p:sldLayoutId id="2147483809" r:id="rId30"/>
    <p:sldLayoutId id="2147483810" r:id="rId31"/>
    <p:sldLayoutId id="2147483811" r:id="rId32"/>
    <p:sldLayoutId id="2147483812" r:id="rId33"/>
    <p:sldLayoutId id="2147483813" r:id="rId34"/>
    <p:sldLayoutId id="2147483814" r:id="rId35"/>
    <p:sldLayoutId id="2147483815" r:id="rId36"/>
    <p:sldLayoutId id="2147483816" r:id="rId37"/>
    <p:sldLayoutId id="2147483817" r:id="rId38"/>
    <p:sldLayoutId id="2147483818" r:id="rId39"/>
    <p:sldLayoutId id="2147483819" r:id="rId40"/>
    <p:sldLayoutId id="2147483820" r:id="rId41"/>
    <p:sldLayoutId id="2147483821" r:id="rId42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14955">
        <a:defRPr>
          <a:latin typeface="+mn-lt"/>
          <a:ea typeface="+mn-ea"/>
          <a:cs typeface="+mn-cs"/>
        </a:defRPr>
      </a:lvl2pPr>
      <a:lvl3pPr marL="829909">
        <a:defRPr>
          <a:latin typeface="+mn-lt"/>
          <a:ea typeface="+mn-ea"/>
          <a:cs typeface="+mn-cs"/>
        </a:defRPr>
      </a:lvl3pPr>
      <a:lvl4pPr marL="1244864">
        <a:defRPr>
          <a:latin typeface="+mn-lt"/>
          <a:ea typeface="+mn-ea"/>
          <a:cs typeface="+mn-cs"/>
        </a:defRPr>
      </a:lvl4pPr>
      <a:lvl5pPr marL="1659819">
        <a:defRPr>
          <a:latin typeface="+mn-lt"/>
          <a:ea typeface="+mn-ea"/>
          <a:cs typeface="+mn-cs"/>
        </a:defRPr>
      </a:lvl5pPr>
      <a:lvl6pPr marL="2074774">
        <a:defRPr>
          <a:latin typeface="+mn-lt"/>
          <a:ea typeface="+mn-ea"/>
          <a:cs typeface="+mn-cs"/>
        </a:defRPr>
      </a:lvl6pPr>
      <a:lvl7pPr marL="2489728">
        <a:defRPr>
          <a:latin typeface="+mn-lt"/>
          <a:ea typeface="+mn-ea"/>
          <a:cs typeface="+mn-cs"/>
        </a:defRPr>
      </a:lvl7pPr>
      <a:lvl8pPr marL="2904683">
        <a:defRPr>
          <a:latin typeface="+mn-lt"/>
          <a:ea typeface="+mn-ea"/>
          <a:cs typeface="+mn-cs"/>
        </a:defRPr>
      </a:lvl8pPr>
      <a:lvl9pPr marL="33196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14955">
        <a:defRPr>
          <a:latin typeface="+mn-lt"/>
          <a:ea typeface="+mn-ea"/>
          <a:cs typeface="+mn-cs"/>
        </a:defRPr>
      </a:lvl2pPr>
      <a:lvl3pPr marL="829909">
        <a:defRPr>
          <a:latin typeface="+mn-lt"/>
          <a:ea typeface="+mn-ea"/>
          <a:cs typeface="+mn-cs"/>
        </a:defRPr>
      </a:lvl3pPr>
      <a:lvl4pPr marL="1244864">
        <a:defRPr>
          <a:latin typeface="+mn-lt"/>
          <a:ea typeface="+mn-ea"/>
          <a:cs typeface="+mn-cs"/>
        </a:defRPr>
      </a:lvl4pPr>
      <a:lvl5pPr marL="1659819">
        <a:defRPr>
          <a:latin typeface="+mn-lt"/>
          <a:ea typeface="+mn-ea"/>
          <a:cs typeface="+mn-cs"/>
        </a:defRPr>
      </a:lvl5pPr>
      <a:lvl6pPr marL="2074774">
        <a:defRPr>
          <a:latin typeface="+mn-lt"/>
          <a:ea typeface="+mn-ea"/>
          <a:cs typeface="+mn-cs"/>
        </a:defRPr>
      </a:lvl6pPr>
      <a:lvl7pPr marL="2489728">
        <a:defRPr>
          <a:latin typeface="+mn-lt"/>
          <a:ea typeface="+mn-ea"/>
          <a:cs typeface="+mn-cs"/>
        </a:defRPr>
      </a:lvl7pPr>
      <a:lvl8pPr marL="2904683">
        <a:defRPr>
          <a:latin typeface="+mn-lt"/>
          <a:ea typeface="+mn-ea"/>
          <a:cs typeface="+mn-cs"/>
        </a:defRPr>
      </a:lvl8pPr>
      <a:lvl9pPr marL="3319638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83">
          <p15:clr>
            <a:srgbClr val="F26B43"/>
          </p15:clr>
        </p15:guide>
        <p15:guide id="2" pos="71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13" Type="http://schemas.openxmlformats.org/officeDocument/2006/relationships/image" Target="../media/image64.png"/><Relationship Id="rId18" Type="http://schemas.openxmlformats.org/officeDocument/2006/relationships/image" Target="../media/image69.svg"/><Relationship Id="rId3" Type="http://schemas.openxmlformats.org/officeDocument/2006/relationships/image" Target="../media/image54.png"/><Relationship Id="rId21" Type="http://schemas.openxmlformats.org/officeDocument/2006/relationships/image" Target="../media/image72.png"/><Relationship Id="rId7" Type="http://schemas.openxmlformats.org/officeDocument/2006/relationships/image" Target="../media/image58.png"/><Relationship Id="rId12" Type="http://schemas.openxmlformats.org/officeDocument/2006/relationships/image" Target="../media/image63.svg"/><Relationship Id="rId17" Type="http://schemas.openxmlformats.org/officeDocument/2006/relationships/image" Target="../media/image6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7.svg"/><Relationship Id="rId20" Type="http://schemas.openxmlformats.org/officeDocument/2006/relationships/image" Target="../media/image71.sv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57.svg"/><Relationship Id="rId11" Type="http://schemas.openxmlformats.org/officeDocument/2006/relationships/image" Target="../media/image62.png"/><Relationship Id="rId24" Type="http://schemas.openxmlformats.org/officeDocument/2006/relationships/image" Target="../media/image75.sv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23" Type="http://schemas.openxmlformats.org/officeDocument/2006/relationships/image" Target="../media/image74.png"/><Relationship Id="rId10" Type="http://schemas.openxmlformats.org/officeDocument/2006/relationships/image" Target="../media/image61.svg"/><Relationship Id="rId19" Type="http://schemas.openxmlformats.org/officeDocument/2006/relationships/image" Target="../media/image70.png"/><Relationship Id="rId4" Type="http://schemas.openxmlformats.org/officeDocument/2006/relationships/image" Target="../media/image55.svg"/><Relationship Id="rId9" Type="http://schemas.openxmlformats.org/officeDocument/2006/relationships/image" Target="../media/image60.png"/><Relationship Id="rId14" Type="http://schemas.openxmlformats.org/officeDocument/2006/relationships/image" Target="../media/image65.svg"/><Relationship Id="rId22" Type="http://schemas.openxmlformats.org/officeDocument/2006/relationships/image" Target="../media/image7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77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7" Type="http://schemas.openxmlformats.org/officeDocument/2006/relationships/image" Target="../media/image84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83.png"/><Relationship Id="rId5" Type="http://schemas.openxmlformats.org/officeDocument/2006/relationships/image" Target="../media/image82.svg"/><Relationship Id="rId4" Type="http://schemas.openxmlformats.org/officeDocument/2006/relationships/image" Target="../media/image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BEBA252-F48E-E5A5-02A6-D73E1D05A79C}"/>
              </a:ext>
            </a:extLst>
          </p:cNvPr>
          <p:cNvSpPr txBox="1">
            <a:spLocks/>
          </p:cNvSpPr>
          <p:nvPr/>
        </p:nvSpPr>
        <p:spPr>
          <a:xfrm>
            <a:off x="492413" y="474278"/>
            <a:ext cx="6576551" cy="248575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377" rtl="0" eaLnBrk="1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72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377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034" indent="-169858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66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750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Regulatory Compliance Assistant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F2AA1A-6D93-1C2F-7467-91F61B1152D4}"/>
              </a:ext>
            </a:extLst>
          </p:cNvPr>
          <p:cNvSpPr txBox="1"/>
          <p:nvPr/>
        </p:nvSpPr>
        <p:spPr>
          <a:xfrm>
            <a:off x="358418" y="5567498"/>
            <a:ext cx="584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cap="all">
                <a:solidFill>
                  <a:schemeClr val="bg2">
                    <a:lumMod val="20000"/>
                    <a:lumOff val="80000"/>
                  </a:schemeClr>
                </a:solidFill>
              </a:rPr>
              <a:t>DATE:</a:t>
            </a:r>
          </a:p>
        </p:txBody>
      </p:sp>
      <p:sp>
        <p:nvSpPr>
          <p:cNvPr id="11" name="Subtitle 5">
            <a:extLst>
              <a:ext uri="{FF2B5EF4-FFF2-40B4-BE49-F238E27FC236}">
                <a16:creationId xmlns:a16="http://schemas.microsoft.com/office/drawing/2014/main" id="{BA5D3A3A-BBDF-F840-F671-DC0C10CB6982}"/>
              </a:ext>
            </a:extLst>
          </p:cNvPr>
          <p:cNvSpPr txBox="1">
            <a:spLocks/>
          </p:cNvSpPr>
          <p:nvPr/>
        </p:nvSpPr>
        <p:spPr>
          <a:xfrm>
            <a:off x="358418" y="3118571"/>
            <a:ext cx="6625486" cy="20829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377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034" indent="-169858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66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750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Team Members-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</a:rPr>
              <a:t>Bhawana Asija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</a:rPr>
              <a:t>Sunil Kumar Dubey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</a:rPr>
              <a:t>Rishi Ghosh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</a:rPr>
              <a:t>Snehal Adhyapak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</a:rPr>
              <a:t>Harshitha Chellamalla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</a:rPr>
              <a:t>Bhagyashree Devendrappa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</a:rPr>
              <a:t>Surya Bala Ramakrishnan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</a:rPr>
              <a:t>Navnirman Singh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</a:rPr>
              <a:t>Durga Vaidyanathan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</a:rPr>
              <a:t>Amisha Reddy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br>
              <a:rPr lang="en-US" sz="1000" dirty="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</a:rPr>
            </a:br>
            <a:endParaRPr lang="en-US" sz="1000" dirty="0">
              <a:solidFill>
                <a:schemeClr val="bg2">
                  <a:lumMod val="20000"/>
                  <a:lumOff val="80000"/>
                </a:schemeClr>
              </a:solidFill>
              <a:latin typeface="+mn-lt"/>
            </a:endParaRPr>
          </a:p>
        </p:txBody>
      </p:sp>
      <p:sp>
        <p:nvSpPr>
          <p:cNvPr id="12" name="Text Placeholder 27">
            <a:extLst>
              <a:ext uri="{FF2B5EF4-FFF2-40B4-BE49-F238E27FC236}">
                <a16:creationId xmlns:a16="http://schemas.microsoft.com/office/drawing/2014/main" id="{CF8235D7-F8A1-7FFF-9477-41E17ACC20CF}"/>
              </a:ext>
            </a:extLst>
          </p:cNvPr>
          <p:cNvSpPr txBox="1">
            <a:spLocks/>
          </p:cNvSpPr>
          <p:nvPr/>
        </p:nvSpPr>
        <p:spPr>
          <a:xfrm>
            <a:off x="758852" y="5569569"/>
            <a:ext cx="1413049" cy="26181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3"/>
              </a:buClr>
              <a:buFont typeface="System Font Regular"/>
              <a:buNone/>
              <a:tabLst/>
              <a:defRPr sz="9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4"/>
              </a:buClr>
              <a:buFont typeface="System Font Regular"/>
              <a:buNone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5"/>
              </a:buClr>
              <a:buFont typeface="System Font Regular"/>
              <a:buNone/>
              <a:tabLst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6"/>
              </a:buClr>
              <a:buFont typeface="System Font Regular"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1"/>
              </a:buClr>
              <a:buFont typeface="System Font Regular"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2">
                    <a:lumMod val="20000"/>
                    <a:lumOff val="80000"/>
                  </a:schemeClr>
                </a:solidFill>
              </a:rPr>
              <a:t>Feb 7</a:t>
            </a:r>
            <a:r>
              <a:rPr lang="en-US" sz="1000" baseline="30000">
                <a:solidFill>
                  <a:schemeClr val="bg2">
                    <a:lumMod val="20000"/>
                    <a:lumOff val="80000"/>
                  </a:schemeClr>
                </a:solidFill>
              </a:rPr>
              <a:t>th</a:t>
            </a:r>
            <a:r>
              <a:rPr lang="en-US" sz="1000">
                <a:solidFill>
                  <a:schemeClr val="bg2">
                    <a:lumMod val="20000"/>
                    <a:lumOff val="80000"/>
                  </a:schemeClr>
                </a:solidFill>
              </a:rPr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3859095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1FAA9-8454-6A20-4DD6-2AB7F522B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72BCB3-0CD0-D76D-39CC-7C64A96A1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10</a:t>
            </a:fld>
            <a:endParaRPr lang="en-US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70B72DF7-5CD6-ACDC-D2C1-58E3A24227F8}"/>
              </a:ext>
            </a:extLst>
          </p:cNvPr>
          <p:cNvSpPr txBox="1">
            <a:spLocks/>
          </p:cNvSpPr>
          <p:nvPr/>
        </p:nvSpPr>
        <p:spPr>
          <a:xfrm>
            <a:off x="483381" y="2633523"/>
            <a:ext cx="11510432" cy="79547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THANK YOU</a:t>
            </a:r>
          </a:p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raphi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54352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0C6B8-FB98-B655-8AD4-CA055CDEB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BD21DD-AF54-C520-846E-31BD7E249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2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199A3A3-8EC7-54DD-F583-E7F5CB161719}"/>
              </a:ext>
            </a:extLst>
          </p:cNvPr>
          <p:cNvSpPr txBox="1">
            <a:spLocks/>
          </p:cNvSpPr>
          <p:nvPr/>
        </p:nvSpPr>
        <p:spPr>
          <a:xfrm>
            <a:off x="1097215" y="1713238"/>
            <a:ext cx="4653684" cy="4853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indent="0" defTabSz="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180000" indent="-180000" defTabSz="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400"/>
            </a:lvl2pPr>
            <a:lvl3pPr marL="360000" indent="-180000" defTabSz="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ystem Font"/>
              <a:buChar char="–"/>
              <a:defRPr sz="1400"/>
            </a:lvl3pPr>
            <a:lvl4pPr marL="540000" indent="-180000" defTabSz="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/>
            </a:lvl4pPr>
            <a:lvl5pPr marL="720000" indent="-180000" defTabSz="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ystem Font"/>
              <a:buChar char="–"/>
              <a:defRPr sz="1400"/>
            </a:lvl5pPr>
            <a:lvl6pPr marL="11113" indent="0" defTabSz="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  <a:defRPr sz="1600"/>
            </a:lvl6pPr>
            <a:lvl7pPr marL="0" indent="0" defTabSz="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/>
            </a:lvl7pPr>
            <a:lvl8pPr marL="0" indent="0" defTabSz="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="1"/>
            </a:lvl8pPr>
            <a:lvl9pPr marL="0" indent="0" defTabSz="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</a:defRPr>
            </a:lvl9pPr>
          </a:lstStyle>
          <a:p>
            <a:r>
              <a:rPr lang="en-US"/>
              <a:t>Problem Statement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96AE97B-210E-CE55-59F0-F4304CCFDF29}"/>
              </a:ext>
            </a:extLst>
          </p:cNvPr>
          <p:cNvSpPr txBox="1">
            <a:spLocks/>
          </p:cNvSpPr>
          <p:nvPr/>
        </p:nvSpPr>
        <p:spPr>
          <a:xfrm>
            <a:off x="1097215" y="2244653"/>
            <a:ext cx="6302674" cy="4853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ystem Font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ystem Font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Solution Overview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9E31AB5-50F0-4DFB-B6FE-0AB207DE750D}"/>
              </a:ext>
            </a:extLst>
          </p:cNvPr>
          <p:cNvSpPr txBox="1">
            <a:spLocks/>
          </p:cNvSpPr>
          <p:nvPr/>
        </p:nvSpPr>
        <p:spPr>
          <a:xfrm>
            <a:off x="1097215" y="3329293"/>
            <a:ext cx="5955237" cy="4853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ystem Font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ystem Font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  <a:latin typeface="Graphik"/>
              </a:rPr>
              <a:t>Technical Implementation</a:t>
            </a:r>
            <a:endParaRPr lang="en-US">
              <a:solidFill>
                <a:schemeClr val="bg1"/>
              </a:solidFill>
              <a:cs typeface="Arial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493B60D-E69B-207A-27F4-67DBC1631D63}"/>
              </a:ext>
            </a:extLst>
          </p:cNvPr>
          <p:cNvSpPr txBox="1">
            <a:spLocks/>
          </p:cNvSpPr>
          <p:nvPr/>
        </p:nvSpPr>
        <p:spPr>
          <a:xfrm>
            <a:off x="1097215" y="2875924"/>
            <a:ext cx="5250400" cy="32845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ystem Font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ystem Font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>
                <a:solidFill>
                  <a:schemeClr val="bg1"/>
                </a:solidFill>
                <a:latin typeface="Graphik"/>
              </a:rPr>
              <a:t>Demo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63E3157-F73D-56BC-D489-14F4B318263F}"/>
              </a:ext>
            </a:extLst>
          </p:cNvPr>
          <p:cNvSpPr txBox="1">
            <a:spLocks/>
          </p:cNvSpPr>
          <p:nvPr/>
        </p:nvSpPr>
        <p:spPr>
          <a:xfrm>
            <a:off x="567689" y="1704647"/>
            <a:ext cx="405128" cy="4853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ystem Font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ystem Font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DF5A3E8C-B6C3-97A3-498D-9B3BE1FB1E08}"/>
              </a:ext>
            </a:extLst>
          </p:cNvPr>
          <p:cNvSpPr txBox="1">
            <a:spLocks/>
          </p:cNvSpPr>
          <p:nvPr/>
        </p:nvSpPr>
        <p:spPr>
          <a:xfrm>
            <a:off x="567689" y="2255163"/>
            <a:ext cx="405128" cy="4853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ystem Font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ystem Font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9F48464-8249-E8BD-77A9-221C6B1DA243}"/>
              </a:ext>
            </a:extLst>
          </p:cNvPr>
          <p:cNvSpPr txBox="1">
            <a:spLocks/>
          </p:cNvSpPr>
          <p:nvPr/>
        </p:nvSpPr>
        <p:spPr>
          <a:xfrm>
            <a:off x="567689" y="2797483"/>
            <a:ext cx="405128" cy="4853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ystem Font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ystem Font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D017589-B7CE-3122-ADE1-1AAC85511277}"/>
              </a:ext>
            </a:extLst>
          </p:cNvPr>
          <p:cNvSpPr txBox="1">
            <a:spLocks/>
          </p:cNvSpPr>
          <p:nvPr/>
        </p:nvSpPr>
        <p:spPr>
          <a:xfrm>
            <a:off x="567689" y="3329047"/>
            <a:ext cx="405128" cy="4853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ystem Font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ystem Font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A75C86B-325E-AA89-3822-6CCFF9A64EB6}"/>
              </a:ext>
            </a:extLst>
          </p:cNvPr>
          <p:cNvSpPr txBox="1">
            <a:spLocks/>
          </p:cNvSpPr>
          <p:nvPr/>
        </p:nvSpPr>
        <p:spPr>
          <a:xfrm>
            <a:off x="1097215" y="3898581"/>
            <a:ext cx="6161450" cy="39569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ystem Font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ystem Font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Path to Production &amp; Future Enhancements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3DA395B7-CD7D-FAD4-7E83-97F3DCF6EEA7}"/>
              </a:ext>
            </a:extLst>
          </p:cNvPr>
          <p:cNvSpPr txBox="1">
            <a:spLocks/>
          </p:cNvSpPr>
          <p:nvPr/>
        </p:nvSpPr>
        <p:spPr>
          <a:xfrm>
            <a:off x="567689" y="3858093"/>
            <a:ext cx="405128" cy="4853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ystem Font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ystem Font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9FD1AC96-684E-C95C-377E-1ADCADAB1F91}"/>
              </a:ext>
            </a:extLst>
          </p:cNvPr>
          <p:cNvSpPr txBox="1">
            <a:spLocks/>
          </p:cNvSpPr>
          <p:nvPr/>
        </p:nvSpPr>
        <p:spPr>
          <a:xfrm>
            <a:off x="254781" y="272632"/>
            <a:ext cx="11510432" cy="79547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Table of Contents</a:t>
            </a:r>
          </a:p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raphi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31753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FCE90-D0ED-2FDD-70C2-8993D02B5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4">
            <a:extLst>
              <a:ext uri="{FF2B5EF4-FFF2-40B4-BE49-F238E27FC236}">
                <a16:creationId xmlns:a16="http://schemas.microsoft.com/office/drawing/2014/main" id="{21BEC562-5EFD-474B-CEE4-F929FF6917D4}"/>
              </a:ext>
            </a:extLst>
          </p:cNvPr>
          <p:cNvSpPr txBox="1">
            <a:spLocks/>
          </p:cNvSpPr>
          <p:nvPr/>
        </p:nvSpPr>
        <p:spPr>
          <a:xfrm>
            <a:off x="254781" y="272632"/>
            <a:ext cx="11510432" cy="79547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In a complex and constantly evolving regulatory environment, Firms spend significant resources to ensure adherence with regulatory changes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/>
              <a:ea typeface="+mj-ea"/>
              <a:cs typeface="+mj-cs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ADD971F-FF61-07C5-5B1B-90F8C979FDFC}"/>
              </a:ext>
            </a:extLst>
          </p:cNvPr>
          <p:cNvSpPr txBox="1">
            <a:spLocks/>
          </p:cNvSpPr>
          <p:nvPr/>
        </p:nvSpPr>
        <p:spPr>
          <a:xfrm>
            <a:off x="11429998" y="6477001"/>
            <a:ext cx="381001" cy="20784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0F471-3972-4120-B8B3-0237DE626C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186C9A4-6842-79D6-50AF-A7CA5795C8A9}"/>
              </a:ext>
            </a:extLst>
          </p:cNvPr>
          <p:cNvSpPr/>
          <p:nvPr/>
        </p:nvSpPr>
        <p:spPr>
          <a:xfrm>
            <a:off x="560439" y="5993197"/>
            <a:ext cx="11250560" cy="79547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Graphik Medium" panose="020B0603030202060203" pitchFamily="34" charset="0"/>
              </a:rPr>
              <a:t>... all of which requires Firms to  continuously </a:t>
            </a:r>
            <a:r>
              <a:rPr lang="en-US" b="1">
                <a:latin typeface="Graphik Medium" panose="020B0603030202060203" pitchFamily="34" charset="0"/>
              </a:rPr>
              <a:t>scan for updated regulations</a:t>
            </a:r>
            <a:r>
              <a:rPr lang="en-US">
                <a:latin typeface="Graphik Medium" panose="020B0603030202060203" pitchFamily="34" charset="0"/>
              </a:rPr>
              <a:t>, </a:t>
            </a:r>
            <a:r>
              <a:rPr lang="en-US" b="1">
                <a:latin typeface="Graphik Medium" panose="020B0603030202060203" pitchFamily="34" charset="0"/>
              </a:rPr>
              <a:t>understand impact </a:t>
            </a:r>
            <a:r>
              <a:rPr lang="en-US">
                <a:latin typeface="Graphik Medium" panose="020B0603030202060203" pitchFamily="34" charset="0"/>
              </a:rPr>
              <a:t>and </a:t>
            </a:r>
            <a:r>
              <a:rPr lang="en-US" b="1">
                <a:latin typeface="Graphik Medium" panose="020B0603030202060203" pitchFamily="34" charset="0"/>
              </a:rPr>
              <a:t>uplift controls  </a:t>
            </a:r>
            <a:r>
              <a:rPr lang="en-US">
                <a:latin typeface="Graphik Medium" panose="020B0603030202060203" pitchFamily="34" charset="0"/>
              </a:rPr>
              <a:t>to comply – a highly manual &amp; arduous task!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300FCEF-8E34-B52A-093E-EAB5AB434853}"/>
              </a:ext>
            </a:extLst>
          </p:cNvPr>
          <p:cNvSpPr/>
          <p:nvPr/>
        </p:nvSpPr>
        <p:spPr>
          <a:xfrm>
            <a:off x="335213" y="1068109"/>
            <a:ext cx="1807029" cy="23429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0" dist="50800" dir="5400000" algn="ctr" rotWithShape="0">
              <a:schemeClr val="accent1">
                <a:alpha val="21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972000" rIns="144000" rtlCol="0" anchor="t" anchorCtr="0"/>
          <a:lstStyle/>
          <a:p>
            <a:pPr algn="ctr"/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 Light" panose="020B0403030202060203" pitchFamily="34" charset="0"/>
              </a:rPr>
              <a:t>Firms must </a:t>
            </a:r>
            <a:r>
              <a:rPr lang="en-US" sz="1200" b="1" kern="0">
                <a:solidFill>
                  <a:schemeClr val="accent2"/>
                </a:solidFill>
                <a:latin typeface="Graphik Light" panose="020B0403030202060203" pitchFamily="34" charset="0"/>
              </a:rPr>
              <a:t>know and track 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 Light" panose="020B0403030202060203" pitchFamily="34" charset="0"/>
              </a:rPr>
              <a:t>regulations and updates to follow globally and locally</a:t>
            </a:r>
          </a:p>
          <a:p>
            <a:pPr algn="ctr"/>
            <a:endParaRPr lang="en-GB" sz="1200">
              <a:latin typeface="Graphik Light" panose="020B0403030202060203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17EC85C-20EC-5E98-0704-716BA1431DF8}"/>
              </a:ext>
            </a:extLst>
          </p:cNvPr>
          <p:cNvSpPr/>
          <p:nvPr/>
        </p:nvSpPr>
        <p:spPr>
          <a:xfrm>
            <a:off x="2259807" y="1068108"/>
            <a:ext cx="1807029" cy="23429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0" dist="50800" dir="5400000" algn="ctr" rotWithShape="0">
              <a:schemeClr val="accent1">
                <a:alpha val="21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972000" rIns="144000" rtlCol="0" anchor="t" anchorCtr="0"/>
          <a:lstStyle/>
          <a:p>
            <a:pPr algn="ctr"/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 Light" panose="020B0403030202060203" pitchFamily="34" charset="0"/>
              </a:rPr>
              <a:t>Must monitor a </a:t>
            </a:r>
            <a:r>
              <a:rPr lang="en-US" sz="1200" b="1" kern="0">
                <a:solidFill>
                  <a:schemeClr val="accent2"/>
                </a:solidFill>
                <a:latin typeface="Graphik Light" panose="020B0403030202060203" pitchFamily="34" charset="0"/>
              </a:rPr>
              <a:t>universe of horizon scanning of underlying laws 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 Light" panose="020B0403030202060203" pitchFamily="34" charset="0"/>
              </a:rPr>
              <a:t>and regulations</a:t>
            </a:r>
          </a:p>
          <a:p>
            <a:pPr algn="ctr"/>
            <a:endParaRPr lang="en-GB" sz="1200">
              <a:latin typeface="Graphik Light" panose="020B0403030202060203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CB45309-0166-5285-1BD0-2C0C2DF05652}"/>
              </a:ext>
            </a:extLst>
          </p:cNvPr>
          <p:cNvSpPr/>
          <p:nvPr/>
        </p:nvSpPr>
        <p:spPr>
          <a:xfrm>
            <a:off x="4184401" y="1068109"/>
            <a:ext cx="1807029" cy="23429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0" dist="50800" dir="5400000" algn="ctr" rotWithShape="0">
              <a:schemeClr val="accent1">
                <a:alpha val="21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972000" rIns="144000" rtlCol="0" anchor="t" anchorCtr="0"/>
          <a:lstStyle/>
          <a:p>
            <a:pPr algn="ctr"/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 Light" panose="020B0403030202060203" pitchFamily="34" charset="0"/>
              </a:rPr>
              <a:t>Regulatory and Compliance teams </a:t>
            </a:r>
            <a:r>
              <a:rPr lang="en-US" sz="1200" b="1" kern="0">
                <a:solidFill>
                  <a:schemeClr val="accent2"/>
                </a:solidFill>
                <a:latin typeface="Graphik Light" panose="020B0403030202060203" pitchFamily="34" charset="0"/>
              </a:rPr>
              <a:t>manually search hundreds of separate regulatory websites 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 Light" panose="020B0403030202060203" pitchFamily="34" charset="0"/>
              </a:rPr>
              <a:t>every day</a:t>
            </a:r>
          </a:p>
          <a:p>
            <a:pPr algn="ctr"/>
            <a:endParaRPr lang="en-GB" sz="1200">
              <a:latin typeface="Graphik Light" panose="020B0403030202060203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3014941-0EF2-A642-99BC-7C208ED6F972}"/>
              </a:ext>
            </a:extLst>
          </p:cNvPr>
          <p:cNvSpPr/>
          <p:nvPr/>
        </p:nvSpPr>
        <p:spPr>
          <a:xfrm>
            <a:off x="6108995" y="1068108"/>
            <a:ext cx="1807029" cy="23429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0" dist="50800" dir="5400000" algn="ctr" rotWithShape="0">
              <a:schemeClr val="accent1">
                <a:alpha val="21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972000" rIns="144000" rtlCol="0" anchor="t" anchorCtr="0"/>
          <a:lstStyle/>
          <a:p>
            <a:pPr algn="ctr"/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 Light" panose="020B0403030202060203" pitchFamily="34" charset="0"/>
              </a:rPr>
              <a:t>Thousands of </a:t>
            </a:r>
            <a:r>
              <a:rPr lang="en-US" sz="1200" b="1" kern="0">
                <a:solidFill>
                  <a:schemeClr val="accent2"/>
                </a:solidFill>
                <a:latin typeface="Graphik Light" panose="020B0403030202060203" pitchFamily="34" charset="0"/>
              </a:rPr>
              <a:t>regulatory events, updates, proposals, rules, and executive orders are manually 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 Light" panose="020B0403030202060203" pitchFamily="34" charset="0"/>
              </a:rPr>
              <a:t>reviewed</a:t>
            </a:r>
          </a:p>
          <a:p>
            <a:pPr algn="ctr"/>
            <a:endParaRPr lang="en-GB" sz="1200">
              <a:latin typeface="Graphik Light" panose="020B0403030202060203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717CFBD-137E-A3F7-2A34-D9990746B50D}"/>
              </a:ext>
            </a:extLst>
          </p:cNvPr>
          <p:cNvSpPr/>
          <p:nvPr/>
        </p:nvSpPr>
        <p:spPr>
          <a:xfrm>
            <a:off x="8033589" y="1068108"/>
            <a:ext cx="1807029" cy="23429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0" dist="50800" dir="5400000" algn="ctr" rotWithShape="0">
              <a:schemeClr val="accent1">
                <a:alpha val="21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972000" rIns="144000"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>
                <a:solidFill>
                  <a:schemeClr val="accent2"/>
                </a:solidFill>
                <a:latin typeface="Graphik Light" panose="020B0403030202060203" pitchFamily="34" charset="0"/>
              </a:rPr>
              <a:t>Human Errors 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 Light" panose="020B0403030202060203" pitchFamily="34" charset="0"/>
              </a:rPr>
              <a:t>are often costly and create risk</a:t>
            </a:r>
          </a:p>
          <a:p>
            <a:pPr algn="ctr"/>
            <a:endParaRPr lang="en-GB" sz="1200">
              <a:latin typeface="Graphik Light" panose="020B0403030202060203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8E9C913-920E-452A-6160-B841D6561B60}"/>
              </a:ext>
            </a:extLst>
          </p:cNvPr>
          <p:cNvSpPr/>
          <p:nvPr/>
        </p:nvSpPr>
        <p:spPr>
          <a:xfrm>
            <a:off x="9958184" y="1068109"/>
            <a:ext cx="1807029" cy="23429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0" dist="50800" dir="5400000" algn="ctr" rotWithShape="0">
              <a:schemeClr val="accent1">
                <a:alpha val="21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972000" rIns="144000"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>
                <a:solidFill>
                  <a:schemeClr val="accent2"/>
                </a:solidFill>
                <a:latin typeface="Graphik Light" panose="020B0403030202060203" pitchFamily="34" charset="0"/>
              </a:rPr>
              <a:t>Unclear understanding 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 Light" panose="020B0403030202060203" pitchFamily="34" charset="0"/>
              </a:rPr>
              <a:t>of the mapping of the regulations, policies, procedures, </a:t>
            </a:r>
            <a:b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 Light" panose="020B0403030202060203" pitchFamily="34" charset="0"/>
              </a:rPr>
            </a:b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 Light" panose="020B0403030202060203" pitchFamily="34" charset="0"/>
              </a:rPr>
              <a:t>controls and risk </a:t>
            </a:r>
          </a:p>
          <a:p>
            <a:pPr algn="ctr"/>
            <a:endParaRPr lang="en-GB" sz="1200">
              <a:latin typeface="Graphik Light" panose="020B0403030202060203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6F88ABB-E7C3-F7EA-FFFB-2E8C7F35B47B}"/>
              </a:ext>
            </a:extLst>
          </p:cNvPr>
          <p:cNvSpPr/>
          <p:nvPr/>
        </p:nvSpPr>
        <p:spPr>
          <a:xfrm>
            <a:off x="1297511" y="3530654"/>
            <a:ext cx="1807029" cy="23429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0" dist="50800" dir="5400000" algn="ctr" rotWithShape="0">
              <a:schemeClr val="accent1">
                <a:alpha val="21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972000" rIns="144000"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>
                <a:solidFill>
                  <a:schemeClr val="accent2"/>
                </a:solidFill>
                <a:latin typeface="Graphik Light" panose="020B0403030202060203" pitchFamily="34" charset="0"/>
              </a:rPr>
              <a:t>Timely review 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 Light" panose="020B0403030202060203" pitchFamily="34" charset="0"/>
              </a:rPr>
              <a:t>and approval of impact assessment by various stakeholders</a:t>
            </a:r>
          </a:p>
          <a:p>
            <a:pPr algn="ctr"/>
            <a:endParaRPr lang="en-GB" sz="1200">
              <a:latin typeface="Graphik Light" panose="020B040303020206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6E2A155-B33F-98A2-5A84-E6E12444865B}"/>
              </a:ext>
            </a:extLst>
          </p:cNvPr>
          <p:cNvSpPr/>
          <p:nvPr/>
        </p:nvSpPr>
        <p:spPr>
          <a:xfrm>
            <a:off x="3222105" y="3530653"/>
            <a:ext cx="1807029" cy="23429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0" dist="50800" dir="5400000" algn="ctr" rotWithShape="0">
              <a:schemeClr val="accent1">
                <a:alpha val="21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972000" rIns="144000" rtlCol="0" anchor="t" anchorCtr="0"/>
          <a:lstStyle/>
          <a:p>
            <a:pPr algn="ctr"/>
            <a:r>
              <a:rPr lang="en-US" sz="1200" b="1" kern="0">
                <a:solidFill>
                  <a:schemeClr val="accent2"/>
                </a:solidFill>
                <a:latin typeface="Graphik Light" panose="020B0403030202060203" pitchFamily="34" charset="0"/>
              </a:rPr>
              <a:t>Controls written by humans are often not up to standard</a:t>
            </a:r>
            <a:r>
              <a:rPr lang="en-US" sz="1200">
                <a:solidFill>
                  <a:schemeClr val="tx1"/>
                </a:solidFill>
                <a:latin typeface="Graphik Light" panose="020B0403030202060203" pitchFamily="34" charset="0"/>
              </a:rPr>
              <a:t> and lack the 5W's (who, what, where, when, why).</a:t>
            </a:r>
          </a:p>
          <a:p>
            <a:pPr algn="ctr"/>
            <a:endParaRPr lang="en-GB" sz="1200">
              <a:latin typeface="Graphik Light" panose="020B0403030202060203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A664A9B-76E6-5CD7-1DBC-FDDBA5301B20}"/>
              </a:ext>
            </a:extLst>
          </p:cNvPr>
          <p:cNvSpPr/>
          <p:nvPr/>
        </p:nvSpPr>
        <p:spPr>
          <a:xfrm>
            <a:off x="5146699" y="3530654"/>
            <a:ext cx="1807029" cy="23429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0" dist="50800" dir="5400000" algn="ctr" rotWithShape="0">
              <a:schemeClr val="accent1">
                <a:alpha val="21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972000" rIns="144000" rtlCol="0" anchor="t" anchorCtr="0"/>
          <a:lstStyle/>
          <a:p>
            <a:pPr algn="ctr"/>
            <a:r>
              <a:rPr lang="en-US" sz="1200" b="1" kern="0">
                <a:solidFill>
                  <a:schemeClr val="accent2"/>
                </a:solidFill>
                <a:latin typeface="Graphik Light" panose="020B0403030202060203" pitchFamily="34" charset="0"/>
              </a:rPr>
              <a:t>Not every control in the inventory is mapped </a:t>
            </a:r>
            <a:r>
              <a:rPr lang="en-US" sz="1200">
                <a:solidFill>
                  <a:schemeClr val="tx1"/>
                </a:solidFill>
                <a:latin typeface="Graphik Light" panose="020B0403030202060203" pitchFamily="34" charset="0"/>
              </a:rPr>
              <a:t>to the correct regulation, and some might not be mapped at all.</a:t>
            </a:r>
          </a:p>
          <a:p>
            <a:pPr algn="ctr"/>
            <a:endParaRPr lang="en-GB" sz="1200">
              <a:latin typeface="Graphik Light" panose="020B0403030202060203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BB8B2C7-B7EA-C833-D368-FDC1EDA09AAF}"/>
              </a:ext>
            </a:extLst>
          </p:cNvPr>
          <p:cNvSpPr/>
          <p:nvPr/>
        </p:nvSpPr>
        <p:spPr>
          <a:xfrm>
            <a:off x="7071293" y="3530653"/>
            <a:ext cx="1807029" cy="23429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0" dist="50800" dir="5400000" algn="ctr" rotWithShape="0">
              <a:schemeClr val="accent1">
                <a:alpha val="21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972000" rIns="144000" rtlCol="0" anchor="t" anchorCtr="0"/>
          <a:lstStyle/>
          <a:p>
            <a:pPr algn="ctr"/>
            <a:r>
              <a:rPr lang="en-US" sz="1200" b="1" kern="0">
                <a:solidFill>
                  <a:schemeClr val="accent2"/>
                </a:solidFill>
                <a:latin typeface="Graphik Light" panose="020B0403030202060203" pitchFamily="34" charset="0"/>
              </a:rPr>
              <a:t>There are often several duplications of controls </a:t>
            </a:r>
            <a:r>
              <a:rPr lang="en-US" sz="1200">
                <a:solidFill>
                  <a:schemeClr val="tx1"/>
                </a:solidFill>
                <a:latin typeface="Graphik Light" panose="020B0403030202060203" pitchFamily="34" charset="0"/>
              </a:rPr>
              <a:t>within the inventory making it disorganized </a:t>
            </a:r>
            <a:br>
              <a:rPr lang="en-US" sz="1200">
                <a:solidFill>
                  <a:schemeClr val="tx1"/>
                </a:solidFill>
                <a:latin typeface="Graphik Light" panose="020B0403030202060203" pitchFamily="34" charset="0"/>
              </a:rPr>
            </a:br>
            <a:r>
              <a:rPr lang="en-US" sz="1200">
                <a:solidFill>
                  <a:schemeClr val="tx1"/>
                </a:solidFill>
                <a:latin typeface="Graphik Light" panose="020B0403030202060203" pitchFamily="34" charset="0"/>
              </a:rPr>
              <a:t>and inefficient</a:t>
            </a:r>
            <a:endParaRPr lang="en-GB" sz="1200">
              <a:latin typeface="Graphik Light" panose="020B0403030202060203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E825DD1-11F7-6C27-3C43-0B3E693D2A6C}"/>
              </a:ext>
            </a:extLst>
          </p:cNvPr>
          <p:cNvSpPr/>
          <p:nvPr/>
        </p:nvSpPr>
        <p:spPr>
          <a:xfrm>
            <a:off x="8995887" y="3530653"/>
            <a:ext cx="1807029" cy="23429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0" dist="50800" dir="5400000" algn="ctr" rotWithShape="0">
              <a:schemeClr val="accent1">
                <a:alpha val="21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972000" rIns="144000" rtlCol="0" anchor="t" anchorCtr="0"/>
          <a:lstStyle/>
          <a:p>
            <a:pPr algn="ctr"/>
            <a:r>
              <a:rPr lang="en-US" sz="1200" b="1" kern="0">
                <a:solidFill>
                  <a:schemeClr val="accent2"/>
                </a:solidFill>
                <a:latin typeface="Graphik Light" panose="020B0403030202060203" pitchFamily="34" charset="0"/>
              </a:rPr>
              <a:t>Controls do not always work </a:t>
            </a:r>
            <a:r>
              <a:rPr lang="en-US" sz="1200">
                <a:solidFill>
                  <a:schemeClr val="tx1"/>
                </a:solidFill>
                <a:latin typeface="Graphik Light" panose="020B0403030202060203" pitchFamily="34" charset="0"/>
              </a:rPr>
              <a:t>as they are described.</a:t>
            </a:r>
            <a:endParaRPr lang="en-GB" sz="1200">
              <a:solidFill>
                <a:schemeClr val="tx1"/>
              </a:solidFill>
              <a:latin typeface="Graphik Light" panose="020B0403030202060203" pitchFamily="34" charset="0"/>
            </a:endParaRPr>
          </a:p>
          <a:p>
            <a:pPr algn="ctr"/>
            <a:endParaRPr lang="en-GB" sz="1200">
              <a:latin typeface="Graphik Light" panose="020B0403030202060203" pitchFamily="34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85CEC8F-022D-F676-07D8-47CCFD62CF4F}"/>
              </a:ext>
            </a:extLst>
          </p:cNvPr>
          <p:cNvSpPr/>
          <p:nvPr/>
        </p:nvSpPr>
        <p:spPr>
          <a:xfrm>
            <a:off x="907252" y="1248358"/>
            <a:ext cx="662951" cy="662951"/>
          </a:xfrm>
          <a:prstGeom prst="ellipse">
            <a:avLst/>
          </a:prstGeom>
          <a:solidFill>
            <a:srgbClr val="E6DCFF">
              <a:alpha val="6228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4E4FCB1-47C8-3B3D-A7B2-6F2CA596F804}"/>
              </a:ext>
            </a:extLst>
          </p:cNvPr>
          <p:cNvSpPr/>
          <p:nvPr/>
        </p:nvSpPr>
        <p:spPr>
          <a:xfrm>
            <a:off x="2831846" y="1248358"/>
            <a:ext cx="662951" cy="662951"/>
          </a:xfrm>
          <a:prstGeom prst="ellipse">
            <a:avLst/>
          </a:prstGeom>
          <a:solidFill>
            <a:srgbClr val="E6DCFF">
              <a:alpha val="6228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5C44953-04EF-755D-5986-B0CE608EB183}"/>
              </a:ext>
            </a:extLst>
          </p:cNvPr>
          <p:cNvSpPr/>
          <p:nvPr/>
        </p:nvSpPr>
        <p:spPr>
          <a:xfrm>
            <a:off x="4756440" y="1248358"/>
            <a:ext cx="662951" cy="662951"/>
          </a:xfrm>
          <a:prstGeom prst="ellipse">
            <a:avLst/>
          </a:prstGeom>
          <a:solidFill>
            <a:srgbClr val="E6DCFF">
              <a:alpha val="6228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CCAE385-D115-0C11-DBBE-9E1B42BDD09C}"/>
              </a:ext>
            </a:extLst>
          </p:cNvPr>
          <p:cNvSpPr/>
          <p:nvPr/>
        </p:nvSpPr>
        <p:spPr>
          <a:xfrm>
            <a:off x="6681034" y="1248358"/>
            <a:ext cx="662951" cy="662951"/>
          </a:xfrm>
          <a:prstGeom prst="ellipse">
            <a:avLst/>
          </a:prstGeom>
          <a:solidFill>
            <a:srgbClr val="E6DCFF">
              <a:alpha val="6228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DEA7507-E460-AF1B-D4C8-8A00AE6E50DC}"/>
              </a:ext>
            </a:extLst>
          </p:cNvPr>
          <p:cNvSpPr/>
          <p:nvPr/>
        </p:nvSpPr>
        <p:spPr>
          <a:xfrm>
            <a:off x="8605628" y="1248358"/>
            <a:ext cx="662951" cy="662951"/>
          </a:xfrm>
          <a:prstGeom prst="ellipse">
            <a:avLst/>
          </a:prstGeom>
          <a:solidFill>
            <a:srgbClr val="E6DCFF">
              <a:alpha val="6228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CF5CC7A-AD9C-4F78-EF51-3BA9D0E6E707}"/>
              </a:ext>
            </a:extLst>
          </p:cNvPr>
          <p:cNvSpPr/>
          <p:nvPr/>
        </p:nvSpPr>
        <p:spPr>
          <a:xfrm>
            <a:off x="10530223" y="1248358"/>
            <a:ext cx="662951" cy="662951"/>
          </a:xfrm>
          <a:prstGeom prst="ellipse">
            <a:avLst/>
          </a:prstGeom>
          <a:solidFill>
            <a:srgbClr val="E6DCFF">
              <a:alpha val="6228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56915C0-65BE-B8BE-59D8-3A2B12D27B4D}"/>
              </a:ext>
            </a:extLst>
          </p:cNvPr>
          <p:cNvSpPr/>
          <p:nvPr/>
        </p:nvSpPr>
        <p:spPr>
          <a:xfrm>
            <a:off x="1869550" y="3711569"/>
            <a:ext cx="662951" cy="662951"/>
          </a:xfrm>
          <a:prstGeom prst="ellipse">
            <a:avLst/>
          </a:prstGeom>
          <a:solidFill>
            <a:srgbClr val="E6DCFF">
              <a:alpha val="6228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021CB05-692C-54E7-5A59-E5DBCB0084D0}"/>
              </a:ext>
            </a:extLst>
          </p:cNvPr>
          <p:cNvSpPr/>
          <p:nvPr/>
        </p:nvSpPr>
        <p:spPr>
          <a:xfrm>
            <a:off x="3794144" y="3711569"/>
            <a:ext cx="662951" cy="662951"/>
          </a:xfrm>
          <a:prstGeom prst="ellipse">
            <a:avLst/>
          </a:prstGeom>
          <a:solidFill>
            <a:srgbClr val="E6DCFF">
              <a:alpha val="6228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D2BAFA9-F586-AD2D-1FB7-CBB7C0AF2844}"/>
              </a:ext>
            </a:extLst>
          </p:cNvPr>
          <p:cNvSpPr/>
          <p:nvPr/>
        </p:nvSpPr>
        <p:spPr>
          <a:xfrm>
            <a:off x="5718738" y="3711569"/>
            <a:ext cx="662951" cy="662951"/>
          </a:xfrm>
          <a:prstGeom prst="ellipse">
            <a:avLst/>
          </a:prstGeom>
          <a:solidFill>
            <a:srgbClr val="E6DCFF">
              <a:alpha val="6228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B8CB2B2-FD83-F696-2B4E-82E88B758157}"/>
              </a:ext>
            </a:extLst>
          </p:cNvPr>
          <p:cNvSpPr/>
          <p:nvPr/>
        </p:nvSpPr>
        <p:spPr>
          <a:xfrm>
            <a:off x="7643332" y="3711569"/>
            <a:ext cx="662951" cy="662951"/>
          </a:xfrm>
          <a:prstGeom prst="ellipse">
            <a:avLst/>
          </a:prstGeom>
          <a:solidFill>
            <a:srgbClr val="E6DCFF">
              <a:alpha val="6228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520BCC2-7283-0D95-2252-04F162C060A6}"/>
              </a:ext>
            </a:extLst>
          </p:cNvPr>
          <p:cNvSpPr/>
          <p:nvPr/>
        </p:nvSpPr>
        <p:spPr>
          <a:xfrm>
            <a:off x="9567926" y="3711569"/>
            <a:ext cx="662951" cy="662951"/>
          </a:xfrm>
          <a:prstGeom prst="ellipse">
            <a:avLst/>
          </a:prstGeom>
          <a:solidFill>
            <a:srgbClr val="E6DCFF">
              <a:alpha val="6228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3B82200-D505-92EF-72A0-F8D987AD16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1606"/>
          <a:stretch/>
        </p:blipFill>
        <p:spPr>
          <a:xfrm>
            <a:off x="1052876" y="1363979"/>
            <a:ext cx="448809" cy="439799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468706F6-7407-DFB7-55AA-46C198E39A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5034"/>
          <a:stretch/>
        </p:blipFill>
        <p:spPr>
          <a:xfrm>
            <a:off x="2906569" y="1280112"/>
            <a:ext cx="537427" cy="562431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A12B39B5-C0D7-176A-13D7-C8A425AD1FB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20799"/>
          <a:stretch/>
        </p:blipFill>
        <p:spPr>
          <a:xfrm>
            <a:off x="4866163" y="1338579"/>
            <a:ext cx="436606" cy="42592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0FA4CF71-26B5-657D-57ED-BD86BBDE974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17197"/>
          <a:stretch/>
        </p:blipFill>
        <p:spPr>
          <a:xfrm>
            <a:off x="6840189" y="1351279"/>
            <a:ext cx="436807" cy="45583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F8074FB8-79A4-FB38-48AF-820F8C23A48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16775"/>
          <a:stretch/>
        </p:blipFill>
        <p:spPr>
          <a:xfrm>
            <a:off x="8749781" y="1376679"/>
            <a:ext cx="430650" cy="448012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5663C787-2007-7A1C-28A1-7F505A1904E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b="21563"/>
          <a:stretch/>
        </p:blipFill>
        <p:spPr>
          <a:xfrm>
            <a:off x="10629010" y="1325879"/>
            <a:ext cx="509721" cy="499763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D6211724-D32D-73A3-FB6C-D60AAFC2808F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b="17217"/>
          <a:stretch/>
        </p:blipFill>
        <p:spPr>
          <a:xfrm>
            <a:off x="1992339" y="3813114"/>
            <a:ext cx="467307" cy="48356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51122128-7DEF-2A97-BA59-781D4B895F0E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15545"/>
          <a:stretch/>
        </p:blipFill>
        <p:spPr>
          <a:xfrm>
            <a:off x="3949095" y="3841592"/>
            <a:ext cx="389793" cy="409671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E4BED6B6-1AC1-CB90-6B5E-8A4A62D8FDE1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r="2063" b="12969"/>
          <a:stretch/>
        </p:blipFill>
        <p:spPr>
          <a:xfrm>
            <a:off x="5808392" y="3803589"/>
            <a:ext cx="483641" cy="53292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7FF9293E-50B4-AE76-4748-6D6CB74E6560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t="1" r="-13805" b="14794"/>
          <a:stretch/>
        </p:blipFill>
        <p:spPr>
          <a:xfrm>
            <a:off x="7767021" y="3809939"/>
            <a:ext cx="514085" cy="477273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BDE70F0C-7F84-F33C-C9CE-A2710D0E7E1F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l="-1" r="-19601" b="13181"/>
          <a:stretch/>
        </p:blipFill>
        <p:spPr>
          <a:xfrm>
            <a:off x="9670801" y="3783970"/>
            <a:ext cx="569600" cy="51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325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DEB26-26AE-7F65-7830-80A4B2DF1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2C59D0-D273-D675-AE45-7E397C982EBD}"/>
              </a:ext>
            </a:extLst>
          </p:cNvPr>
          <p:cNvSpPr/>
          <p:nvPr/>
        </p:nvSpPr>
        <p:spPr>
          <a:xfrm>
            <a:off x="1" y="4881952"/>
            <a:ext cx="12192000" cy="45396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F7E5933C-1B66-8CF4-2577-C96F2A009D06}"/>
              </a:ext>
            </a:extLst>
          </p:cNvPr>
          <p:cNvSpPr txBox="1">
            <a:spLocks/>
          </p:cNvSpPr>
          <p:nvPr/>
        </p:nvSpPr>
        <p:spPr>
          <a:xfrm>
            <a:off x="254781" y="272632"/>
            <a:ext cx="11510432" cy="79547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000000"/>
                </a:solidFill>
                <a:latin typeface="Graphik"/>
              </a:rPr>
              <a:t>The “Regulatory Compliance Assist”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/>
              <a:ea typeface="+mj-ea"/>
              <a:cs typeface="+mj-cs"/>
            </a:endParaRPr>
          </a:p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/>
              <a:ea typeface="+mj-ea"/>
              <a:cs typeface="+mj-cs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96CFFCBB-A206-BF55-23E1-A42287E01A86}"/>
              </a:ext>
            </a:extLst>
          </p:cNvPr>
          <p:cNvSpPr txBox="1">
            <a:spLocks/>
          </p:cNvSpPr>
          <p:nvPr/>
        </p:nvSpPr>
        <p:spPr>
          <a:xfrm>
            <a:off x="340519" y="717325"/>
            <a:ext cx="11510962" cy="3939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Graphik" panose="020B0604020202020204" pitchFamily="34" charset="0"/>
              <a:buChar char="•"/>
              <a:defRPr lang="en-US" sz="1400" b="1" kern="1200" dirty="0" smtClean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Font typeface="Graphik" panose="020B0503030202060203" pitchFamily="34" charset="0"/>
              <a:buChar char="–"/>
              <a:defRPr lang="en-US" sz="1600" b="1" kern="1200" dirty="0" smtClean="0">
                <a:solidFill>
                  <a:schemeClr val="accent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Graphik" panose="020B0604020202020204" pitchFamily="34" charset="0"/>
              <a:buChar char="•"/>
              <a:defRPr lang="en-US" sz="1600" b="1" kern="1200" dirty="0" smtClean="0">
                <a:solidFill>
                  <a:schemeClr val="accent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Graphik" panose="020B0503030202060203" pitchFamily="34" charset="0"/>
              <a:buChar char="–"/>
              <a:defRPr lang="en-US" sz="1600" b="1" kern="1200" dirty="0" smtClean="0">
                <a:solidFill>
                  <a:schemeClr val="accent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Graphik" panose="020B0604020202020204" pitchFamily="34" charset="0"/>
              <a:buChar char="•"/>
              <a:defRPr lang="en-US" sz="1600" b="1" kern="1200" dirty="0">
                <a:solidFill>
                  <a:schemeClr val="accent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 Light" panose="020B0403030202060203" pitchFamily="34" charset="0"/>
              </a:rPr>
              <a:t>Our solution uses Generative AI to help institutions </a:t>
            </a:r>
            <a:r>
              <a:rPr lang="en-US" dirty="0">
                <a:solidFill>
                  <a:srgbClr val="000000"/>
                </a:solidFill>
                <a:latin typeface="Graphik Light" panose="020B0403030202060203" pitchFamily="34" charset="0"/>
              </a:rPr>
              <a:t>navigate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 Light" panose="020B0403030202060203" pitchFamily="34" charset="0"/>
              </a:rPr>
              <a:t> highly manual Risk and Compliance processes, providing the uplift and insights needed to maintain a proactive and sustainable controls environment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BDBDBD"/>
              </a:solidFill>
              <a:effectLst/>
              <a:uLnTx/>
              <a:uFillTx/>
              <a:latin typeface="Graphik Light" panose="020B0403030202060203" pitchFamily="34" charset="0"/>
              <a:cs typeface="Calibri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3C796DF-9A18-2D2E-DB61-FAED40FD14C9}"/>
              </a:ext>
            </a:extLst>
          </p:cNvPr>
          <p:cNvSpPr txBox="1">
            <a:spLocks/>
          </p:cNvSpPr>
          <p:nvPr/>
        </p:nvSpPr>
        <p:spPr>
          <a:xfrm>
            <a:off x="11429998" y="6477001"/>
            <a:ext cx="381001" cy="20784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0F471-3972-4120-B8B3-0237DE626C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36CA52A-7C40-69BE-F1BA-373AE6FD814F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8368865" y="2161306"/>
            <a:ext cx="0" cy="1352027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117F4A3-D93D-AE67-282F-FF1DC0AFCE36}"/>
              </a:ext>
            </a:extLst>
          </p:cNvPr>
          <p:cNvSpPr txBox="1"/>
          <p:nvPr/>
        </p:nvSpPr>
        <p:spPr>
          <a:xfrm>
            <a:off x="10888717" y="1263531"/>
            <a:ext cx="3380581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algn="ctr"/>
            <a:r>
              <a:rPr lang="en-US" sz="1600">
                <a:solidFill>
                  <a:schemeClr val="accent3"/>
                </a:solidFill>
                <a:latin typeface="Graphik Semibold" panose="020B0703030202060203" pitchFamily="34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2BC8E7-EC9E-FE64-12C7-9A7BEACD7238}"/>
              </a:ext>
            </a:extLst>
          </p:cNvPr>
          <p:cNvSpPr txBox="1"/>
          <p:nvPr/>
        </p:nvSpPr>
        <p:spPr>
          <a:xfrm>
            <a:off x="4076191" y="4947349"/>
            <a:ext cx="3380581" cy="323165"/>
          </a:xfrm>
          <a:prstGeom prst="rect">
            <a:avLst/>
          </a:prstGeom>
          <a:noFill/>
        </p:spPr>
        <p:txBody>
          <a:bodyPr wrap="square" lIns="0" tIns="0" rIns="0" bIns="45720" rtlCol="0" anchor="t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Graphik Semibold"/>
              </a:rPr>
              <a:t>Benefits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AF97126-97E7-1BD7-0F51-5BAD0EF649AF}"/>
              </a:ext>
            </a:extLst>
          </p:cNvPr>
          <p:cNvCxnSpPr>
            <a:cxnSpLocks/>
          </p:cNvCxnSpPr>
          <p:nvPr/>
        </p:nvCxnSpPr>
        <p:spPr>
          <a:xfrm>
            <a:off x="8244117" y="1628618"/>
            <a:ext cx="384048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72E86DE-0A3C-4E1E-B5BF-0CDABBE1EC6B}"/>
              </a:ext>
            </a:extLst>
          </p:cNvPr>
          <p:cNvSpPr txBox="1"/>
          <p:nvPr/>
        </p:nvSpPr>
        <p:spPr>
          <a:xfrm>
            <a:off x="8474067" y="1334455"/>
            <a:ext cx="3380581" cy="276999"/>
          </a:xfrm>
          <a:prstGeom prst="rect">
            <a:avLst/>
          </a:prstGeom>
          <a:noFill/>
        </p:spPr>
        <p:txBody>
          <a:bodyPr wrap="square" lIns="0" tIns="0" rIns="0" bIns="45720" rtlCol="0" anchor="t">
            <a:spAutoFit/>
          </a:bodyPr>
          <a:lstStyle/>
          <a:p>
            <a:pPr algn="ctr"/>
            <a:r>
              <a:rPr lang="en-US" sz="1500">
                <a:solidFill>
                  <a:schemeClr val="accent3"/>
                </a:solidFill>
                <a:latin typeface="Graphik Semibold"/>
              </a:rPr>
              <a:t>Key Solution Features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1FF72BE-07C8-213B-8478-D5DF0D30350D}"/>
              </a:ext>
            </a:extLst>
          </p:cNvPr>
          <p:cNvSpPr/>
          <p:nvPr/>
        </p:nvSpPr>
        <p:spPr>
          <a:xfrm>
            <a:off x="8231705" y="2652872"/>
            <a:ext cx="274320" cy="274320"/>
          </a:xfrm>
          <a:prstGeom prst="ellipse">
            <a:avLst/>
          </a:prstGeom>
          <a:solidFill>
            <a:srgbClr val="BE82FF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>
                <a:latin typeface="Graphik Semibold" panose="020B0703030202060203" pitchFamily="34" charset="0"/>
              </a:rPr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BC4F8E-EA98-C1BF-3DFE-80DEC22CE626}"/>
              </a:ext>
            </a:extLst>
          </p:cNvPr>
          <p:cNvSpPr/>
          <p:nvPr/>
        </p:nvSpPr>
        <p:spPr>
          <a:xfrm>
            <a:off x="8588860" y="2768996"/>
            <a:ext cx="3475371" cy="572983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 defTabSz="966595" eaLnBrk="0" fontAlgn="base" hangingPunct="0">
              <a:spcBef>
                <a:spcPct val="0"/>
              </a:spcBef>
              <a:defRPr/>
            </a:pPr>
            <a:r>
              <a:rPr lang="en-GB" sz="1300" b="1">
                <a:solidFill>
                  <a:schemeClr val="accent1"/>
                </a:solidFill>
                <a:latin typeface="Graphik Semibold" panose="020B0703030202060203" pitchFamily="34" charset="0"/>
              </a:rPr>
              <a:t>Control Applicability Assessment</a:t>
            </a:r>
          </a:p>
          <a:p>
            <a:pPr defTabSz="966595" eaLnBrk="0" fontAlgn="base" hangingPunct="0">
              <a:spcBef>
                <a:spcPct val="0"/>
              </a:spcBef>
              <a:defRPr/>
            </a:pPr>
            <a:r>
              <a:rPr lang="en-GB" sz="1200" kern="0">
                <a:latin typeface="Graphik Light" panose="020B0403030202060203" pitchFamily="34" charset="0"/>
              </a:rPr>
              <a:t>Uses Gen AI to map Associated Controls to Regulatory Requirements, Risks and Policy Requirements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1923615-D4D9-4D4F-9ABC-92386C4BF069}"/>
              </a:ext>
            </a:extLst>
          </p:cNvPr>
          <p:cNvSpPr/>
          <p:nvPr/>
        </p:nvSpPr>
        <p:spPr>
          <a:xfrm>
            <a:off x="8231705" y="3513333"/>
            <a:ext cx="274320" cy="274320"/>
          </a:xfrm>
          <a:prstGeom prst="ellipse">
            <a:avLst/>
          </a:prstGeom>
          <a:solidFill>
            <a:srgbClr val="BE82FF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>
                <a:latin typeface="Graphik Semibold" panose="020B0703030202060203" pitchFamily="3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76DA01-4E7A-E4FD-C09D-64580485E5A2}"/>
              </a:ext>
            </a:extLst>
          </p:cNvPr>
          <p:cNvSpPr/>
          <p:nvPr/>
        </p:nvSpPr>
        <p:spPr>
          <a:xfrm>
            <a:off x="8588860" y="3521268"/>
            <a:ext cx="3332571" cy="572983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 defTabSz="966595" eaLnBrk="0" fontAlgn="base" hangingPunct="0">
              <a:spcBef>
                <a:spcPct val="0"/>
              </a:spcBef>
              <a:defRPr/>
            </a:pPr>
            <a:r>
              <a:rPr lang="en-GB" sz="1300" b="1">
                <a:solidFill>
                  <a:schemeClr val="accent1"/>
                </a:solidFill>
                <a:latin typeface="Graphik Semibold" panose="020B0703030202060203" pitchFamily="34" charset="0"/>
              </a:rPr>
              <a:t>Gap Assessment</a:t>
            </a:r>
          </a:p>
          <a:p>
            <a:pPr defTabSz="966595" eaLnBrk="0" fontAlgn="base" hangingPunct="0">
              <a:spcBef>
                <a:spcPct val="0"/>
              </a:spcBef>
              <a:defRPr/>
            </a:pPr>
            <a:r>
              <a:rPr lang="en-GB" sz="1200" kern="0">
                <a:latin typeface="Graphik Light" panose="020B0403030202060203" pitchFamily="34" charset="0"/>
              </a:rPr>
              <a:t>Uses Gen AI to identify coverage, improvements and gaps across  controls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04FCC26-5C59-CD14-59EE-36223D35E4F0}"/>
              </a:ext>
            </a:extLst>
          </p:cNvPr>
          <p:cNvSpPr/>
          <p:nvPr/>
        </p:nvSpPr>
        <p:spPr>
          <a:xfrm>
            <a:off x="8231705" y="1835562"/>
            <a:ext cx="274320" cy="274320"/>
          </a:xfrm>
          <a:prstGeom prst="ellipse">
            <a:avLst/>
          </a:prstGeom>
          <a:solidFill>
            <a:srgbClr val="BE82FF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>
                <a:latin typeface="Graphik Semibold" panose="020B0703030202060203" pitchFamily="34" charset="0"/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47DFE3-40F1-C3A6-F56B-5A4C6AD4617E}"/>
              </a:ext>
            </a:extLst>
          </p:cNvPr>
          <p:cNvSpPr/>
          <p:nvPr/>
        </p:nvSpPr>
        <p:spPr>
          <a:xfrm>
            <a:off x="8588860" y="1855481"/>
            <a:ext cx="3514333" cy="572983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 defTabSz="966595" eaLnBrk="0" fontAlgn="base" hangingPunct="0">
              <a:spcBef>
                <a:spcPct val="0"/>
              </a:spcBef>
              <a:defRPr/>
            </a:pPr>
            <a:r>
              <a:rPr lang="en-US" sz="1300" b="1">
                <a:solidFill>
                  <a:schemeClr val="accent1"/>
                </a:solidFill>
                <a:latin typeface="Graphik Semibold" panose="020B0703030202060203" pitchFamily="34" charset="0"/>
              </a:rPr>
              <a:t>Automated tracking of changes in global financial regulations </a:t>
            </a:r>
          </a:p>
          <a:p>
            <a:pPr defTabSz="966595" eaLnBrk="0" fontAlgn="base" hangingPunct="0">
              <a:spcBef>
                <a:spcPct val="0"/>
              </a:spcBef>
              <a:defRPr/>
            </a:pPr>
            <a:r>
              <a:rPr lang="en-US" sz="1200" kern="0">
                <a:latin typeface="Graphik Light" panose="020B0403030202060203" pitchFamily="34" charset="0"/>
              </a:rPr>
              <a:t>Uses</a:t>
            </a:r>
            <a:r>
              <a:rPr lang="en-GB" sz="1200" kern="0">
                <a:latin typeface="Graphik Light" panose="020B0403030202060203" pitchFamily="34" charset="0"/>
              </a:rPr>
              <a:t> </a:t>
            </a:r>
            <a:r>
              <a:rPr lang="en-GB" sz="1200" kern="0" err="1">
                <a:latin typeface="Graphik Light" panose="020B0403030202060203" pitchFamily="34" charset="0"/>
              </a:rPr>
              <a:t>GenAI</a:t>
            </a:r>
            <a:r>
              <a:rPr lang="en-GB" sz="1200" kern="0">
                <a:latin typeface="Graphik Light" panose="020B0403030202060203" pitchFamily="34" charset="0"/>
              </a:rPr>
              <a:t> to identify &amp; understand the modifications for a given regulation.</a:t>
            </a:r>
            <a:endParaRPr lang="en-GB" sz="1400" kern="0">
              <a:latin typeface="Graphik Light" panose="020B0403030202060203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D35D50E-6167-D56F-E3FA-DF5EFFF1C234}"/>
              </a:ext>
            </a:extLst>
          </p:cNvPr>
          <p:cNvSpPr/>
          <p:nvPr/>
        </p:nvSpPr>
        <p:spPr>
          <a:xfrm>
            <a:off x="254781" y="5377395"/>
            <a:ext cx="11703997" cy="1034208"/>
          </a:xfrm>
          <a:prstGeom prst="rect">
            <a:avLst/>
          </a:prstGeom>
          <a:noFill/>
        </p:spPr>
        <p:txBody>
          <a:bodyPr wrap="square" lIns="91440" tIns="91440" rIns="91440" bIns="91440" numCol="2" spcCol="360000" anchor="t">
            <a:noAutofit/>
          </a:bodyPr>
          <a:lstStyle/>
          <a:p>
            <a:pPr marL="164592" lvl="1" indent="-164592">
              <a:spcAft>
                <a:spcPts val="900"/>
              </a:spcAft>
              <a:buFont typeface="Arial" panose="020B0604020202020204" pitchFamily="34" charset="0"/>
              <a:buChar char="•"/>
              <a:defRPr/>
            </a:pPr>
            <a:r>
              <a:rPr lang="en-US" sz="1300" b="1" dirty="0">
                <a:solidFill>
                  <a:schemeClr val="accent1"/>
                </a:solidFill>
                <a:latin typeface="Graphik Semibold" panose="020B0703030202060203" pitchFamily="34" charset="0"/>
                <a:ea typeface="Source Sans Pro" panose="020B0503030403020204" pitchFamily="34" charset="0"/>
              </a:rPr>
              <a:t>Enhanced accuracy </a:t>
            </a:r>
            <a:r>
              <a:rPr lang="en-US" sz="1300" dirty="0">
                <a:latin typeface="Graphik Light" panose="020B0403030202060203" pitchFamily="34" charset="0"/>
              </a:rPr>
              <a:t>for parsing, control quality review &amp; rationalization</a:t>
            </a:r>
          </a:p>
          <a:p>
            <a:pPr marL="164592" lvl="1" indent="-164592">
              <a:spcAft>
                <a:spcPts val="900"/>
              </a:spcAft>
              <a:buFont typeface="Arial" panose="020B0604020202020204" pitchFamily="34" charset="0"/>
              <a:buChar char="•"/>
              <a:defRPr/>
            </a:pPr>
            <a:r>
              <a:rPr lang="en-US" sz="1300" b="1" dirty="0">
                <a:solidFill>
                  <a:schemeClr val="accent1"/>
                </a:solidFill>
                <a:latin typeface="Graphik Semibold" panose="020B0703030202060203" pitchFamily="34" charset="0"/>
                <a:ea typeface="Source Sans Pro" panose="020B0503030403020204" pitchFamily="34" charset="0"/>
              </a:rPr>
              <a:t>Reduced risk of mis-interpretation </a:t>
            </a:r>
            <a:r>
              <a:rPr lang="en-US" sz="1300" dirty="0">
                <a:latin typeface="Graphik Light" panose="020B0403030202060203" pitchFamily="34" charset="0"/>
              </a:rPr>
              <a:t>that can lead to non-compliance​</a:t>
            </a:r>
          </a:p>
          <a:p>
            <a:pPr marL="164592" lvl="1" indent="-164592">
              <a:spcAft>
                <a:spcPts val="900"/>
              </a:spcAft>
              <a:buFont typeface="Arial" panose="020B0604020202020204" pitchFamily="34" charset="0"/>
              <a:buChar char="•"/>
              <a:defRPr/>
            </a:pPr>
            <a:r>
              <a:rPr lang="en-US" sz="1300" b="1" dirty="0">
                <a:solidFill>
                  <a:schemeClr val="accent1"/>
                </a:solidFill>
                <a:latin typeface="Graphik Semibold" panose="020B0703030202060203" pitchFamily="34" charset="0"/>
                <a:ea typeface="Source Sans Pro" panose="020B0503030403020204" pitchFamily="34" charset="0"/>
              </a:rPr>
              <a:t>Fully automated </a:t>
            </a:r>
            <a:r>
              <a:rPr lang="en-US" sz="1300" dirty="0">
                <a:latin typeface="Graphik Light" panose="020B0403030202060203" pitchFamily="34" charset="0"/>
              </a:rPr>
              <a:t>documents scanning and regulation parsing.</a:t>
            </a:r>
          </a:p>
          <a:p>
            <a:pPr algn="l" rtl="0" fontAlgn="base">
              <a:lnSpc>
                <a:spcPts val="1275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​</a:t>
            </a:r>
            <a:endParaRPr lang="en-US" sz="14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164592" lvl="1" indent="-164592">
              <a:spcAft>
                <a:spcPts val="900"/>
              </a:spcAft>
              <a:buFont typeface="Arial" panose="020B0604020202020204" pitchFamily="34" charset="0"/>
              <a:buChar char="•"/>
              <a:defRPr/>
            </a:pPr>
            <a:endParaRPr lang="en-US" sz="1300" dirty="0">
              <a:latin typeface="Graphik Light" panose="020B0403030202060203" pitchFamily="34" charset="0"/>
            </a:endParaRPr>
          </a:p>
          <a:p>
            <a:pPr marL="164592" lvl="1" indent="-164592">
              <a:spcAft>
                <a:spcPts val="900"/>
              </a:spcAft>
              <a:buFont typeface="Arial" panose="020B0604020202020204" pitchFamily="34" charset="0"/>
              <a:buChar char="•"/>
              <a:defRPr/>
            </a:pPr>
            <a:endParaRPr lang="en-US" sz="1300" dirty="0">
              <a:latin typeface="Graphik Light" panose="020B0403030202060203" pitchFamily="34" charset="0"/>
            </a:endParaRPr>
          </a:p>
          <a:p>
            <a:pPr marL="164592" lvl="1" indent="-164592">
              <a:spcAft>
                <a:spcPts val="900"/>
              </a:spcAft>
              <a:buFont typeface="Arial" panose="020B0604020202020204" pitchFamily="34" charset="0"/>
              <a:buChar char="•"/>
              <a:defRPr/>
            </a:pPr>
            <a:r>
              <a:rPr lang="en-US" sz="1300" b="1" dirty="0">
                <a:solidFill>
                  <a:schemeClr val="accent1"/>
                </a:solidFill>
                <a:latin typeface="Graphik Semibold" panose="020B0703030202060203" pitchFamily="34" charset="0"/>
                <a:ea typeface="Source Sans Pro" panose="020B0503030403020204" pitchFamily="34" charset="0"/>
              </a:rPr>
              <a:t>Significant reduction of manual effort </a:t>
            </a:r>
            <a:r>
              <a:rPr lang="en-US" sz="1300" dirty="0">
                <a:latin typeface="Graphik Light" panose="020B0403030202060203" pitchFamily="34" charset="0"/>
              </a:rPr>
              <a:t>associated with multiple steps like tracking changes, control traceability and gap analysis. </a:t>
            </a:r>
          </a:p>
          <a:p>
            <a:pPr marL="164592" marR="0" lvl="1" indent="-164592" algn="l" defTabSz="914400" rtl="0" eaLnBrk="1" fontAlgn="auto" latinLnBrk="0" hangingPunct="1">
              <a:lnSpc>
                <a:spcPct val="100000"/>
              </a:lnSpc>
              <a:spcAft>
                <a:spcPts val="9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300" b="1" dirty="0">
                <a:solidFill>
                  <a:schemeClr val="accent1"/>
                </a:solidFill>
                <a:latin typeface="Graphik Semibold" panose="020B0703030202060203" pitchFamily="34" charset="0"/>
              </a:rPr>
              <a:t>Increased compliance coverage </a:t>
            </a:r>
            <a:r>
              <a:rPr lang="en-US" sz="1300" dirty="0">
                <a:latin typeface="Graphik Light" panose="020B0403030202060203" pitchFamily="34" charset="0"/>
              </a:rPr>
              <a:t>and prioritization of gap remediation</a:t>
            </a:r>
          </a:p>
          <a:p>
            <a:pPr marL="164592" lvl="1" indent="-164592">
              <a:spcAft>
                <a:spcPts val="900"/>
              </a:spcAft>
              <a:buFont typeface="Arial" panose="020B0604020202020204" pitchFamily="34" charset="0"/>
              <a:buChar char="•"/>
              <a:defRPr/>
            </a:pPr>
            <a:r>
              <a:rPr lang="en-US" sz="1300" b="1" dirty="0">
                <a:solidFill>
                  <a:schemeClr val="accent1"/>
                </a:solidFill>
                <a:latin typeface="Graphik Semibold" panose="020B0703030202060203" pitchFamily="34" charset="0"/>
              </a:rPr>
              <a:t>Gen AI driven Control Design Recommendations </a:t>
            </a:r>
            <a:r>
              <a:rPr lang="en-US" sz="1300" dirty="0">
                <a:latin typeface="Graphik Light" panose="020B0403030202060203" pitchFamily="34" charset="0"/>
              </a:rPr>
              <a:t>based on new regulatory obligations</a:t>
            </a:r>
          </a:p>
          <a:p>
            <a:pPr marL="164592" marR="0" lvl="1" indent="-164592" algn="l" defTabSz="914400" rtl="0" eaLnBrk="1" fontAlgn="auto" latinLnBrk="0" hangingPunct="1">
              <a:lnSpc>
                <a:spcPct val="100000"/>
              </a:lnSpc>
              <a:spcAft>
                <a:spcPts val="9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300" dirty="0">
              <a:latin typeface="Graphik Light" panose="020B0403030202060203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5FD34BC-E559-174F-A986-7040E9E07A4A}"/>
              </a:ext>
            </a:extLst>
          </p:cNvPr>
          <p:cNvCxnSpPr>
            <a:cxnSpLocks/>
          </p:cNvCxnSpPr>
          <p:nvPr/>
        </p:nvCxnSpPr>
        <p:spPr>
          <a:xfrm>
            <a:off x="511470" y="1702799"/>
            <a:ext cx="384048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5D08377-F93A-E409-6F2A-BDEF95017E51}"/>
              </a:ext>
            </a:extLst>
          </p:cNvPr>
          <p:cNvSpPr txBox="1"/>
          <p:nvPr/>
        </p:nvSpPr>
        <p:spPr>
          <a:xfrm>
            <a:off x="741420" y="1408636"/>
            <a:ext cx="3380581" cy="276999"/>
          </a:xfrm>
          <a:prstGeom prst="rect">
            <a:avLst/>
          </a:prstGeom>
          <a:noFill/>
        </p:spPr>
        <p:txBody>
          <a:bodyPr wrap="square" lIns="0" tIns="0" rIns="0" bIns="45720" rtlCol="0" anchor="t">
            <a:spAutoFit/>
          </a:bodyPr>
          <a:lstStyle/>
          <a:p>
            <a:pPr algn="ctr"/>
            <a:r>
              <a:rPr lang="en-US" sz="1500" dirty="0">
                <a:solidFill>
                  <a:schemeClr val="accent3"/>
                </a:solidFill>
                <a:latin typeface="Graphik Semibold"/>
              </a:rPr>
              <a:t>Solution Components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B95417-43B1-9A5D-FA21-7AF494A04E60}"/>
              </a:ext>
            </a:extLst>
          </p:cNvPr>
          <p:cNvSpPr/>
          <p:nvPr/>
        </p:nvSpPr>
        <p:spPr>
          <a:xfrm>
            <a:off x="521628" y="1929980"/>
            <a:ext cx="3610531" cy="31856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raphik Medium" panose="020B0603030202060203" pitchFamily="34" charset="0"/>
              </a:rPr>
              <a:t>Reg Change summarizer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D752E11-73AA-14C0-0C25-430299039EBC}"/>
              </a:ext>
            </a:extLst>
          </p:cNvPr>
          <p:cNvSpPr/>
          <p:nvPr/>
        </p:nvSpPr>
        <p:spPr>
          <a:xfrm>
            <a:off x="521628" y="2936888"/>
            <a:ext cx="3610531" cy="31856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raphik Medium" panose="020B0603030202060203" pitchFamily="34" charset="0"/>
              </a:rPr>
              <a:t>Chat with ‘Change Assist’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B7FC677-85C8-6389-5AA5-800C74898BA0}"/>
              </a:ext>
            </a:extLst>
          </p:cNvPr>
          <p:cNvSpPr/>
          <p:nvPr/>
        </p:nvSpPr>
        <p:spPr>
          <a:xfrm>
            <a:off x="505137" y="3855308"/>
            <a:ext cx="3610531" cy="31856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raphik Medium" panose="020B0603030202060203" pitchFamily="34" charset="0"/>
              </a:rPr>
              <a:t>Controls Compliance Assist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E975D9-0F0B-1A96-8FA0-A7702EA1B926}"/>
              </a:ext>
            </a:extLst>
          </p:cNvPr>
          <p:cNvSpPr txBox="1"/>
          <p:nvPr/>
        </p:nvSpPr>
        <p:spPr>
          <a:xfrm>
            <a:off x="621472" y="2311086"/>
            <a:ext cx="3932903" cy="600164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sz="1200" i="1" dirty="0">
                <a:latin typeface="Graphik Light" panose="020B0403030202060203" pitchFamily="34" charset="0"/>
              </a:rPr>
              <a:t>Upload multiple versions of a regulations and get automated summaries on what changed, overall &amp; by section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1A1855-6EEB-A651-DDDC-4DBD4E9F73C7}"/>
              </a:ext>
            </a:extLst>
          </p:cNvPr>
          <p:cNvSpPr txBox="1"/>
          <p:nvPr/>
        </p:nvSpPr>
        <p:spPr>
          <a:xfrm>
            <a:off x="536490" y="3360452"/>
            <a:ext cx="4131781" cy="41549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sz="1200" i="1" dirty="0">
                <a:latin typeface="Graphik Light" panose="020B0403030202060203" pitchFamily="34" charset="0"/>
              </a:rPr>
              <a:t>Ask specific questions on “what’s new” and  “what changed” between versions of the regulation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123C77-9981-464D-AF93-191FA46CE101}"/>
              </a:ext>
            </a:extLst>
          </p:cNvPr>
          <p:cNvSpPr txBox="1"/>
          <p:nvPr/>
        </p:nvSpPr>
        <p:spPr>
          <a:xfrm>
            <a:off x="521628" y="4239273"/>
            <a:ext cx="4195929" cy="41549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sz="1200" i="1" dirty="0">
                <a:latin typeface="Graphik Light" panose="020B0403030202060203" pitchFamily="34" charset="0"/>
              </a:rPr>
              <a:t>Automatically map L1/L2 controls to regulatory documents &amp; identify partial compliance &amp; suggested uplift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F8ECD39-67B4-0812-2672-341E73D86ED2}"/>
              </a:ext>
            </a:extLst>
          </p:cNvPr>
          <p:cNvSpPr/>
          <p:nvPr/>
        </p:nvSpPr>
        <p:spPr>
          <a:xfrm>
            <a:off x="317670" y="1900091"/>
            <a:ext cx="399429" cy="363936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accent3"/>
                </a:solidFill>
                <a:latin typeface="Graphik Light" panose="020B0403030202060203" pitchFamily="34" charset="0"/>
              </a:rPr>
              <a:t>1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071F90F-6F81-115A-BDA7-B211A5A9EEBA}"/>
              </a:ext>
            </a:extLst>
          </p:cNvPr>
          <p:cNvSpPr/>
          <p:nvPr/>
        </p:nvSpPr>
        <p:spPr>
          <a:xfrm>
            <a:off x="284598" y="2917158"/>
            <a:ext cx="399429" cy="363936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accent3"/>
                </a:solidFill>
                <a:latin typeface="Graphik Light" panose="020B0403030202060203" pitchFamily="34" charset="0"/>
              </a:rPr>
              <a:t>2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E5D70A7-450E-48DE-BCB5-1BE39D59A11B}"/>
              </a:ext>
            </a:extLst>
          </p:cNvPr>
          <p:cNvSpPr/>
          <p:nvPr/>
        </p:nvSpPr>
        <p:spPr>
          <a:xfrm>
            <a:off x="290214" y="3825752"/>
            <a:ext cx="399429" cy="363936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accent3"/>
                </a:solidFill>
                <a:latin typeface="Graphik Light" panose="020B0403030202060203" pitchFamily="34" charset="0"/>
              </a:rPr>
              <a:t>3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B14C378-7CED-E7D8-2756-064D4CC7AC59}"/>
              </a:ext>
            </a:extLst>
          </p:cNvPr>
          <p:cNvGrpSpPr/>
          <p:nvPr/>
        </p:nvGrpSpPr>
        <p:grpSpPr>
          <a:xfrm>
            <a:off x="4404565" y="1283986"/>
            <a:ext cx="3673123" cy="3286412"/>
            <a:chOff x="3873989" y="2516110"/>
            <a:chExt cx="3673123" cy="328641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423711D-5C4F-9A34-DDB8-AEECEF9BDC6B}"/>
                </a:ext>
              </a:extLst>
            </p:cNvPr>
            <p:cNvGrpSpPr/>
            <p:nvPr/>
          </p:nvGrpSpPr>
          <p:grpSpPr>
            <a:xfrm>
              <a:off x="3873989" y="2516110"/>
              <a:ext cx="3673123" cy="3286412"/>
              <a:chOff x="3873989" y="2420860"/>
              <a:chExt cx="3673123" cy="3286412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77E55DC4-EBC4-FC61-7531-BCDE14E6F9DD}"/>
                  </a:ext>
                </a:extLst>
              </p:cNvPr>
              <p:cNvGrpSpPr/>
              <p:nvPr/>
            </p:nvGrpSpPr>
            <p:grpSpPr>
              <a:xfrm>
                <a:off x="3873989" y="2420860"/>
                <a:ext cx="3673123" cy="3286412"/>
                <a:chOff x="3817427" y="2392579"/>
                <a:chExt cx="3673123" cy="3286412"/>
              </a:xfrm>
            </p:grpSpPr>
            <p:sp>
              <p:nvSpPr>
                <p:cNvPr id="57" name="Arc 56">
                  <a:extLst>
                    <a:ext uri="{FF2B5EF4-FFF2-40B4-BE49-F238E27FC236}">
                      <a16:creationId xmlns:a16="http://schemas.microsoft.com/office/drawing/2014/main" id="{03DBE202-9D51-AA26-A27C-9BA11702F75D}"/>
                    </a:ext>
                  </a:extLst>
                </p:cNvPr>
                <p:cNvSpPr/>
                <p:nvPr/>
              </p:nvSpPr>
              <p:spPr>
                <a:xfrm>
                  <a:off x="4205174" y="2392579"/>
                  <a:ext cx="3134225" cy="3150712"/>
                </a:xfrm>
                <a:prstGeom prst="arc">
                  <a:avLst>
                    <a:gd name="adj1" fmla="val 10762653"/>
                    <a:gd name="adj2" fmla="val 10565660"/>
                  </a:avLst>
                </a:prstGeom>
                <a:noFill/>
                <a:ln w="57150">
                  <a:solidFill>
                    <a:srgbClr val="020F50"/>
                  </a:solidFill>
                  <a:headEnd type="none" w="med" len="med"/>
                  <a:tailEnd type="triangle" w="med" len="med"/>
                </a:ln>
                <a:effectLst>
                  <a:outerShdw blurRad="114300" dist="50800" dir="2400000" algn="ctr" rotWithShape="0">
                    <a:srgbClr val="000000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entury Gothic" panose="020B0502020202020204" pitchFamily="34" charset="0"/>
                  </a:endParaRPr>
                </a:p>
              </p:txBody>
            </p: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0600C090-0141-A15E-411C-53F0E61EFA67}"/>
                    </a:ext>
                  </a:extLst>
                </p:cNvPr>
                <p:cNvGrpSpPr/>
                <p:nvPr/>
              </p:nvGrpSpPr>
              <p:grpSpPr>
                <a:xfrm>
                  <a:off x="3817427" y="3149469"/>
                  <a:ext cx="1071679" cy="651960"/>
                  <a:chOff x="1110680" y="2804677"/>
                  <a:chExt cx="925577" cy="552876"/>
                </a:xfrm>
              </p:grpSpPr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BF5EF677-8E43-5FB6-4AD7-1C5A92161EC7}"/>
                      </a:ext>
                    </a:extLst>
                  </p:cNvPr>
                  <p:cNvSpPr/>
                  <p:nvPr/>
                </p:nvSpPr>
                <p:spPr>
                  <a:xfrm>
                    <a:off x="1173754" y="2907727"/>
                    <a:ext cx="862503" cy="44982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020F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2286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12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raphik Light" panose="020B0403030202060203" pitchFamily="34" charset="0"/>
                      </a:rPr>
                      <a:t>Analyze, Interpret &amp; Summarize</a:t>
                    </a:r>
                  </a:p>
                </p:txBody>
              </p:sp>
              <p:sp>
                <p:nvSpPr>
                  <p:cNvPr id="72" name="Flowchart: Connector 71">
                    <a:extLst>
                      <a:ext uri="{FF2B5EF4-FFF2-40B4-BE49-F238E27FC236}">
                        <a16:creationId xmlns:a16="http://schemas.microsoft.com/office/drawing/2014/main" id="{0ECEC161-0E75-DA8B-0A0C-0FD7C96E10F7}"/>
                      </a:ext>
                    </a:extLst>
                  </p:cNvPr>
                  <p:cNvSpPr/>
                  <p:nvPr/>
                </p:nvSpPr>
                <p:spPr>
                  <a:xfrm>
                    <a:off x="1110680" y="2804677"/>
                    <a:ext cx="250723" cy="229762"/>
                  </a:xfrm>
                  <a:prstGeom prst="flowChartConnector">
                    <a:avLst/>
                  </a:prstGeom>
                  <a:solidFill>
                    <a:srgbClr val="020F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</a:rPr>
                      <a:t>1</a:t>
                    </a:r>
                  </a:p>
                </p:txBody>
              </p:sp>
            </p:grpSp>
            <p:pic>
              <p:nvPicPr>
                <p:cNvPr id="59" name="Graphic 58" descr="Brain outline">
                  <a:extLst>
                    <a:ext uri="{FF2B5EF4-FFF2-40B4-BE49-F238E27FC236}">
                      <a16:creationId xmlns:a16="http://schemas.microsoft.com/office/drawing/2014/main" id="{0B1ABF7A-EC7D-13D3-CC45-F8596AF8D3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53336" y="3480347"/>
                  <a:ext cx="1037901" cy="1037901"/>
                </a:xfrm>
                <a:prstGeom prst="rect">
                  <a:avLst/>
                </a:prstGeom>
              </p:spPr>
            </p:pic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2C1FCCB3-8AD5-E6C6-C877-62C4BACAB456}"/>
                    </a:ext>
                  </a:extLst>
                </p:cNvPr>
                <p:cNvSpPr/>
                <p:nvPr/>
              </p:nvSpPr>
              <p:spPr>
                <a:xfrm>
                  <a:off x="4870841" y="2687103"/>
                  <a:ext cx="1802891" cy="2688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marL="0" marR="0" lvl="0" indent="0" algn="ctr" defTabSz="914400" rtl="0" eaLnBrk="1" fontAlgn="auto" latinLnBrk="0" hangingPunct="1">
                    <a:lnSpc>
                      <a:spcPts val="16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CA" sz="16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20F50"/>
                      </a:solidFill>
                      <a:effectLst/>
                      <a:uLnTx/>
                      <a:uFillTx/>
                      <a:latin typeface="Graphik Light" panose="020B0403030202060203" pitchFamily="34" charset="0"/>
                    </a:rPr>
                    <a:t>Reg Compliance Assist</a:t>
                  </a:r>
                </a:p>
              </p:txBody>
            </p: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F8916650-5735-E1B9-F516-46C84300EB33}"/>
                    </a:ext>
                  </a:extLst>
                </p:cNvPr>
                <p:cNvGrpSpPr/>
                <p:nvPr/>
              </p:nvGrpSpPr>
              <p:grpSpPr>
                <a:xfrm>
                  <a:off x="6467896" y="3087839"/>
                  <a:ext cx="1022654" cy="664314"/>
                  <a:chOff x="6476176" y="3473408"/>
                  <a:chExt cx="1022654" cy="664314"/>
                </a:xfrm>
              </p:grpSpPr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57277C02-24C5-23E2-6763-F8318412C284}"/>
                      </a:ext>
                    </a:extLst>
                  </p:cNvPr>
                  <p:cNvSpPr/>
                  <p:nvPr/>
                </p:nvSpPr>
                <p:spPr>
                  <a:xfrm>
                    <a:off x="6584430" y="3607278"/>
                    <a:ext cx="914400" cy="53044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020F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228600">
                      <a:spcAft>
                        <a:spcPts val="1200"/>
                      </a:spcAft>
                    </a:pPr>
                    <a:r>
                      <a:rPr lang="en-US" sz="900" b="1" dirty="0">
                        <a:solidFill>
                          <a:prstClr val="black"/>
                        </a:solidFill>
                        <a:latin typeface="Graphik Light" panose="020B0403030202060203" pitchFamily="34" charset="0"/>
                      </a:rPr>
                      <a:t>Compare, Explain &amp; Refer</a:t>
                    </a:r>
                  </a:p>
                </p:txBody>
              </p:sp>
              <p:sp>
                <p:nvSpPr>
                  <p:cNvPr id="70" name="Flowchart: Connector 69">
                    <a:extLst>
                      <a:ext uri="{FF2B5EF4-FFF2-40B4-BE49-F238E27FC236}">
                        <a16:creationId xmlns:a16="http://schemas.microsoft.com/office/drawing/2014/main" id="{BE56A7C1-90BA-7B28-F276-E53CCB1F6B65}"/>
                      </a:ext>
                    </a:extLst>
                  </p:cNvPr>
                  <p:cNvSpPr/>
                  <p:nvPr/>
                </p:nvSpPr>
                <p:spPr>
                  <a:xfrm>
                    <a:off x="6476176" y="3473408"/>
                    <a:ext cx="290300" cy="270940"/>
                  </a:xfrm>
                  <a:prstGeom prst="flowChartConnector">
                    <a:avLst/>
                  </a:prstGeom>
                  <a:solidFill>
                    <a:srgbClr val="020F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</a:rPr>
                      <a:t>2</a:t>
                    </a:r>
                  </a:p>
                </p:txBody>
              </p:sp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F9034DD8-DBF8-9F19-196D-2B6E549D7DE3}"/>
                    </a:ext>
                  </a:extLst>
                </p:cNvPr>
                <p:cNvGrpSpPr/>
                <p:nvPr/>
              </p:nvGrpSpPr>
              <p:grpSpPr>
                <a:xfrm>
                  <a:off x="5146886" y="5067374"/>
                  <a:ext cx="1172855" cy="611617"/>
                  <a:chOff x="6661267" y="4806608"/>
                  <a:chExt cx="1172855" cy="611617"/>
                </a:xfrm>
              </p:grpSpPr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5D70C451-D3CC-F923-9A0D-BDF9A48A365F}"/>
                      </a:ext>
                    </a:extLst>
                  </p:cNvPr>
                  <p:cNvSpPr/>
                  <p:nvPr/>
                </p:nvSpPr>
                <p:spPr>
                  <a:xfrm>
                    <a:off x="6796221" y="4887781"/>
                    <a:ext cx="1037901" cy="53044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020F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228600">
                      <a:spcAft>
                        <a:spcPts val="1200"/>
                      </a:spcAft>
                    </a:pPr>
                    <a:r>
                      <a:rPr lang="en-US" sz="900" b="1">
                        <a:solidFill>
                          <a:prstClr val="black"/>
                        </a:solidFill>
                        <a:latin typeface="Graphik Light" panose="020B0403030202060203" pitchFamily="34" charset="0"/>
                      </a:rPr>
                      <a:t>Draft Communication</a:t>
                    </a:r>
                  </a:p>
                </p:txBody>
              </p:sp>
              <p:sp>
                <p:nvSpPr>
                  <p:cNvPr id="68" name="Flowchart: Connector 67">
                    <a:extLst>
                      <a:ext uri="{FF2B5EF4-FFF2-40B4-BE49-F238E27FC236}">
                        <a16:creationId xmlns:a16="http://schemas.microsoft.com/office/drawing/2014/main" id="{60946534-78B0-6EFA-0CF5-6260EE16EA18}"/>
                      </a:ext>
                    </a:extLst>
                  </p:cNvPr>
                  <p:cNvSpPr/>
                  <p:nvPr/>
                </p:nvSpPr>
                <p:spPr>
                  <a:xfrm>
                    <a:off x="6661267" y="4806608"/>
                    <a:ext cx="290300" cy="270940"/>
                  </a:xfrm>
                  <a:prstGeom prst="flowChartConnector">
                    <a:avLst/>
                  </a:prstGeom>
                  <a:solidFill>
                    <a:srgbClr val="020F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</a:rPr>
                      <a:t>3</a:t>
                    </a:r>
                  </a:p>
                </p:txBody>
              </p:sp>
            </p:grp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F52FC93B-F017-B3BE-1D16-5A83EC890807}"/>
                    </a:ext>
                  </a:extLst>
                </p:cNvPr>
                <p:cNvGrpSpPr/>
                <p:nvPr/>
              </p:nvGrpSpPr>
              <p:grpSpPr>
                <a:xfrm>
                  <a:off x="5016957" y="3166767"/>
                  <a:ext cx="1510659" cy="1802561"/>
                  <a:chOff x="5293018" y="2997081"/>
                  <a:chExt cx="1510659" cy="1802561"/>
                </a:xfrm>
              </p:grpSpPr>
              <p:sp>
                <p:nvSpPr>
                  <p:cNvPr id="64" name="Arrow: Up 63">
                    <a:extLst>
                      <a:ext uri="{FF2B5EF4-FFF2-40B4-BE49-F238E27FC236}">
                        <a16:creationId xmlns:a16="http://schemas.microsoft.com/office/drawing/2014/main" id="{A7666AD3-19C0-CCFB-DCD2-7CDC651A76C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52596" y="4289869"/>
                    <a:ext cx="311261" cy="509773"/>
                  </a:xfrm>
                  <a:prstGeom prst="upArrow">
                    <a:avLst/>
                  </a:prstGeom>
                  <a:solidFill>
                    <a:srgbClr val="020F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</a:endParaRPr>
                  </a:p>
                </p:txBody>
              </p:sp>
              <p:sp>
                <p:nvSpPr>
                  <p:cNvPr id="65" name="Arrow: Up 64">
                    <a:extLst>
                      <a:ext uri="{FF2B5EF4-FFF2-40B4-BE49-F238E27FC236}">
                        <a16:creationId xmlns:a16="http://schemas.microsoft.com/office/drawing/2014/main" id="{7D9416D7-5BA1-43E4-4FBA-AE6C16F4F56C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6393160" y="2985876"/>
                    <a:ext cx="311261" cy="509773"/>
                  </a:xfrm>
                  <a:prstGeom prst="upArrow">
                    <a:avLst/>
                  </a:prstGeom>
                  <a:solidFill>
                    <a:srgbClr val="020F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</a:endParaRPr>
                  </a:p>
                </p:txBody>
              </p:sp>
              <p:sp>
                <p:nvSpPr>
                  <p:cNvPr id="66" name="Arrow: Up 65">
                    <a:extLst>
                      <a:ext uri="{FF2B5EF4-FFF2-40B4-BE49-F238E27FC236}">
                        <a16:creationId xmlns:a16="http://schemas.microsoft.com/office/drawing/2014/main" id="{5CF525FB-2E21-9A27-0005-3DC40EA13D00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5293018" y="2997081"/>
                    <a:ext cx="311261" cy="509773"/>
                  </a:xfrm>
                  <a:prstGeom prst="upArrow">
                    <a:avLst/>
                  </a:prstGeom>
                  <a:solidFill>
                    <a:srgbClr val="020F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</a:endParaRPr>
                  </a:p>
                </p:txBody>
              </p:sp>
            </p:grp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1163A04-8F20-85F5-343D-371A0D506F10}"/>
                  </a:ext>
                </a:extLst>
              </p:cNvPr>
              <p:cNvSpPr txBox="1"/>
              <p:nvPr/>
            </p:nvSpPr>
            <p:spPr>
              <a:xfrm>
                <a:off x="5845705" y="4154118"/>
                <a:ext cx="159897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2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raphik Light" panose="020B0403030202060203" pitchFamily="34" charset="0"/>
                  </a:rPr>
                  <a:t>Knowledge Management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 Light" panose="020B0403030202060203" pitchFamily="34" charset="0"/>
                </a:endParaRP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C6050BC-6EE5-E0CF-4D3C-E587242D6332}"/>
                </a:ext>
              </a:extLst>
            </p:cNvPr>
            <p:cNvSpPr txBox="1"/>
            <p:nvPr/>
          </p:nvSpPr>
          <p:spPr>
            <a:xfrm>
              <a:off x="4290279" y="4341701"/>
              <a:ext cx="159897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 Light" panose="020B0403030202060203" pitchFamily="34" charset="0"/>
                </a:rPr>
                <a:t>Productivity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 Light" panose="020B04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6795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EA07A-7355-3921-2BD9-A8B774AFF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4">
            <a:extLst>
              <a:ext uri="{FF2B5EF4-FFF2-40B4-BE49-F238E27FC236}">
                <a16:creationId xmlns:a16="http://schemas.microsoft.com/office/drawing/2014/main" id="{1569B14E-FE3B-B99B-A835-C7A3689BF87E}"/>
              </a:ext>
            </a:extLst>
          </p:cNvPr>
          <p:cNvSpPr txBox="1">
            <a:spLocks/>
          </p:cNvSpPr>
          <p:nvPr/>
        </p:nvSpPr>
        <p:spPr>
          <a:xfrm>
            <a:off x="254781" y="272632"/>
            <a:ext cx="11510432" cy="79547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Components of the Regulatory Compliance Assistant</a:t>
            </a:r>
          </a:p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/>
              <a:ea typeface="+mj-ea"/>
              <a:cs typeface="+mj-cs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3ED461F-3237-0F40-D433-8BC19D249A6E}"/>
              </a:ext>
            </a:extLst>
          </p:cNvPr>
          <p:cNvSpPr txBox="1">
            <a:spLocks/>
          </p:cNvSpPr>
          <p:nvPr/>
        </p:nvSpPr>
        <p:spPr>
          <a:xfrm>
            <a:off x="11091864" y="6625675"/>
            <a:ext cx="381001" cy="20784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0F471-3972-4120-B8B3-0237DE626C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90C1DD-FE9C-640F-27DF-207FD1A75513}"/>
              </a:ext>
            </a:extLst>
          </p:cNvPr>
          <p:cNvSpPr/>
          <p:nvPr/>
        </p:nvSpPr>
        <p:spPr>
          <a:xfrm>
            <a:off x="2215520" y="1305060"/>
            <a:ext cx="4939556" cy="4854440"/>
          </a:xfrm>
          <a:prstGeom prst="rect">
            <a:avLst/>
          </a:prstGeom>
          <a:solidFill>
            <a:srgbClr val="B455AA">
              <a:alpha val="2008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8F8A48-5AF4-02F6-7973-8796D80EFEC3}"/>
              </a:ext>
            </a:extLst>
          </p:cNvPr>
          <p:cNvSpPr/>
          <p:nvPr/>
        </p:nvSpPr>
        <p:spPr>
          <a:xfrm>
            <a:off x="505445" y="1305060"/>
            <a:ext cx="1738477" cy="4854440"/>
          </a:xfrm>
          <a:prstGeom prst="rect">
            <a:avLst/>
          </a:prstGeom>
          <a:solidFill>
            <a:srgbClr val="E6DC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49A3E8-36DB-C6E3-63C0-ED8ED9CB1ECF}"/>
              </a:ext>
            </a:extLst>
          </p:cNvPr>
          <p:cNvSpPr/>
          <p:nvPr/>
        </p:nvSpPr>
        <p:spPr>
          <a:xfrm>
            <a:off x="7157436" y="1302349"/>
            <a:ext cx="4259170" cy="4857151"/>
          </a:xfrm>
          <a:prstGeom prst="rect">
            <a:avLst/>
          </a:prstGeom>
          <a:solidFill>
            <a:schemeClr val="accent6">
              <a:lumMod val="20000"/>
              <a:lumOff val="80000"/>
              <a:alpha val="2907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9D9B8B6-F7C5-72CB-FDAD-14042391DD60}"/>
              </a:ext>
            </a:extLst>
          </p:cNvPr>
          <p:cNvCxnSpPr>
            <a:cxnSpLocks/>
          </p:cNvCxnSpPr>
          <p:nvPr/>
        </p:nvCxnSpPr>
        <p:spPr>
          <a:xfrm>
            <a:off x="1070105" y="4063470"/>
            <a:ext cx="9840686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2CDA4776-A808-0FCE-4196-3E5816F29B39}"/>
              </a:ext>
            </a:extLst>
          </p:cNvPr>
          <p:cNvSpPr/>
          <p:nvPr/>
        </p:nvSpPr>
        <p:spPr>
          <a:xfrm>
            <a:off x="1008745" y="3886559"/>
            <a:ext cx="332106" cy="33210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GB" sz="1400" b="1">
                <a:solidFill>
                  <a:schemeClr val="bg1"/>
                </a:solidFill>
                <a:latin typeface="Graphik Semibold" panose="020B0503030202060203" pitchFamily="34" charset="77"/>
              </a:rPr>
              <a:t>1.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7457C1A-12A0-2923-71D8-D09BE67CF99C}"/>
              </a:ext>
            </a:extLst>
          </p:cNvPr>
          <p:cNvSpPr/>
          <p:nvPr/>
        </p:nvSpPr>
        <p:spPr>
          <a:xfrm>
            <a:off x="2716803" y="3886559"/>
            <a:ext cx="332106" cy="332106"/>
          </a:xfrm>
          <a:prstGeom prst="ellipse">
            <a:avLst/>
          </a:prstGeom>
          <a:solidFill>
            <a:srgbClr val="B455A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GB" sz="1400" b="1">
                <a:solidFill>
                  <a:schemeClr val="bg1"/>
                </a:solidFill>
                <a:latin typeface="Graphik Semibold" panose="020B0503030202060203" pitchFamily="34" charset="77"/>
              </a:rPr>
              <a:t>2.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89AEBE6-E154-24E3-1CB4-B508F2327988}"/>
              </a:ext>
            </a:extLst>
          </p:cNvPr>
          <p:cNvSpPr/>
          <p:nvPr/>
        </p:nvSpPr>
        <p:spPr>
          <a:xfrm>
            <a:off x="4342848" y="3909463"/>
            <a:ext cx="332106" cy="332106"/>
          </a:xfrm>
          <a:prstGeom prst="ellipse">
            <a:avLst/>
          </a:prstGeom>
          <a:solidFill>
            <a:srgbClr val="B455A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GB" sz="1400" b="1">
                <a:solidFill>
                  <a:schemeClr val="bg1"/>
                </a:solidFill>
                <a:latin typeface="Graphik Semibold" panose="020B0503030202060203" pitchFamily="34" charset="77"/>
              </a:rPr>
              <a:t>3.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7B1F5E7-EF39-0E25-8299-A553375C749D}"/>
              </a:ext>
            </a:extLst>
          </p:cNvPr>
          <p:cNvSpPr/>
          <p:nvPr/>
        </p:nvSpPr>
        <p:spPr>
          <a:xfrm>
            <a:off x="7870613" y="3886559"/>
            <a:ext cx="332106" cy="332106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GB" sz="1400" b="1">
                <a:solidFill>
                  <a:schemeClr val="bg1"/>
                </a:solidFill>
                <a:latin typeface="Graphik Semibold" panose="020B0503030202060203" pitchFamily="34" charset="77"/>
              </a:rPr>
              <a:t>5.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607E12A-ED5C-E6BB-36DD-2CA2CF46FFB9}"/>
              </a:ext>
            </a:extLst>
          </p:cNvPr>
          <p:cNvSpPr/>
          <p:nvPr/>
        </p:nvSpPr>
        <p:spPr>
          <a:xfrm>
            <a:off x="9810427" y="3886559"/>
            <a:ext cx="332106" cy="332106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GB" sz="1400" b="1">
                <a:solidFill>
                  <a:schemeClr val="bg1"/>
                </a:solidFill>
                <a:latin typeface="Graphik Semibold" panose="020B0503030202060203" pitchFamily="34" charset="77"/>
              </a:rPr>
              <a:t>6.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C1D466-56E7-D36E-916F-0EFD5BA73E7F}"/>
              </a:ext>
            </a:extLst>
          </p:cNvPr>
          <p:cNvSpPr txBox="1"/>
          <p:nvPr/>
        </p:nvSpPr>
        <p:spPr>
          <a:xfrm>
            <a:off x="570580" y="4366160"/>
            <a:ext cx="1526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900" b="1">
                <a:solidFill>
                  <a:schemeClr val="accent2"/>
                </a:solidFill>
                <a:latin typeface="Graphik Semibold" panose="020B0503030202060203" pitchFamily="34" charset="77"/>
              </a:rPr>
              <a:t>Updates introduced to an existing regulation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5D97E7-0B87-75DF-566F-6D3C8168A48C}"/>
              </a:ext>
            </a:extLst>
          </p:cNvPr>
          <p:cNvSpPr txBox="1"/>
          <p:nvPr/>
        </p:nvSpPr>
        <p:spPr>
          <a:xfrm>
            <a:off x="2272345" y="4366160"/>
            <a:ext cx="1484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900" b="1">
                <a:solidFill>
                  <a:srgbClr val="B455AA"/>
                </a:solidFill>
                <a:latin typeface="Graphik Semibold" panose="020B0503030202060203" pitchFamily="34" charset="77"/>
              </a:rPr>
              <a:t>Gen AI automatically identifies document sections and themes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900">
                <a:solidFill>
                  <a:srgbClr val="000000">
                    <a:lumMod val="75000"/>
                    <a:lumOff val="25000"/>
                  </a:srgbClr>
                </a:solidFill>
                <a:latin typeface="Graphik" panose="020B0503030202060203" pitchFamily="34" charset="0"/>
              </a:rPr>
              <a:t>T</a:t>
            </a: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he tool breaks the regulation down into  themes/ sub-themes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84C9BE-A3AE-4319-9B0C-78EA5875CC0C}"/>
              </a:ext>
            </a:extLst>
          </p:cNvPr>
          <p:cNvSpPr txBox="1"/>
          <p:nvPr/>
        </p:nvSpPr>
        <p:spPr>
          <a:xfrm>
            <a:off x="4021297" y="4366160"/>
            <a:ext cx="15740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900" b="1">
                <a:solidFill>
                  <a:srgbClr val="B455AA"/>
                </a:solidFill>
                <a:latin typeface="Graphik Semibold" panose="020B0503030202060203" pitchFamily="34" charset="77"/>
              </a:rPr>
              <a:t>Impacted themes/sub-themes </a:t>
            </a:r>
            <a:br>
              <a:rPr lang="en-GB" sz="900" b="1">
                <a:solidFill>
                  <a:srgbClr val="B455AA"/>
                </a:solidFill>
                <a:latin typeface="Graphik Semibold" panose="020B0503030202060203" pitchFamily="34" charset="77"/>
              </a:rPr>
            </a:br>
            <a:r>
              <a:rPr lang="en-GB" sz="900" b="1">
                <a:solidFill>
                  <a:srgbClr val="B455AA"/>
                </a:solidFill>
                <a:latin typeface="Graphik Semibold" panose="020B0503030202060203" pitchFamily="34" charset="77"/>
              </a:rPr>
              <a:t>are Identified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900">
                <a:solidFill>
                  <a:srgbClr val="000000">
                    <a:lumMod val="75000"/>
                    <a:lumOff val="25000"/>
                  </a:srgbClr>
                </a:solidFill>
                <a:latin typeface="Graphik" panose="020B0503030202060203" pitchFamily="34" charset="0"/>
              </a:rPr>
              <a:t>Summary </a:t>
            </a: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of key changes in regulation as well as theme/sub-theme wise changes automatically performed by tool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8E6A37-4533-43CD-2DD6-FC5A98ADDE54}"/>
              </a:ext>
            </a:extLst>
          </p:cNvPr>
          <p:cNvSpPr txBox="1"/>
          <p:nvPr/>
        </p:nvSpPr>
        <p:spPr>
          <a:xfrm>
            <a:off x="5697614" y="4366160"/>
            <a:ext cx="14211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900" b="1">
                <a:solidFill>
                  <a:srgbClr val="B455AA"/>
                </a:solidFill>
                <a:latin typeface="Graphik Semibold" panose="020B0503030202060203" pitchFamily="34" charset="77"/>
              </a:rPr>
              <a:t>Understand the Impact</a:t>
            </a:r>
          </a:p>
          <a:p>
            <a:pPr>
              <a:defRPr/>
            </a:pPr>
            <a:r>
              <a:rPr lang="en-US" sz="900">
                <a:solidFill>
                  <a:srgbClr val="000000">
                    <a:lumMod val="75000"/>
                    <a:lumOff val="25000"/>
                  </a:srgbClr>
                </a:solidFill>
                <a:latin typeface="Graphik" panose="020B0503030202060203" pitchFamily="34" charset="0"/>
              </a:rPr>
              <a:t>Users can chat with the tool to understand specific nuances of changes &amp; understand impact vis-à-vis their current state</a:t>
            </a:r>
            <a:endParaRPr lang="en-GB" sz="900">
              <a:solidFill>
                <a:srgbClr val="000000">
                  <a:lumMod val="75000"/>
                  <a:lumOff val="25000"/>
                </a:srgbClr>
              </a:solidFill>
              <a:latin typeface="Graphik" panose="020B050303020206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819250-E74B-4317-4D82-BA6774BFCDED}"/>
              </a:ext>
            </a:extLst>
          </p:cNvPr>
          <p:cNvSpPr txBox="1"/>
          <p:nvPr/>
        </p:nvSpPr>
        <p:spPr>
          <a:xfrm>
            <a:off x="7413815" y="4366160"/>
            <a:ext cx="16243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900" b="1">
                <a:solidFill>
                  <a:schemeClr val="accent6"/>
                </a:solidFill>
                <a:latin typeface="Graphik Semibold" panose="020B0503030202060203" pitchFamily="34" charset="77"/>
              </a:rPr>
              <a:t>Regulation sections are </a:t>
            </a:r>
            <a:br>
              <a:rPr lang="en-GB" sz="900" b="1">
                <a:solidFill>
                  <a:schemeClr val="accent6"/>
                </a:solidFill>
                <a:latin typeface="Graphik Semibold" panose="020B0503030202060203" pitchFamily="34" charset="77"/>
              </a:rPr>
            </a:br>
            <a:r>
              <a:rPr lang="en-GB" sz="900" b="1">
                <a:solidFill>
                  <a:schemeClr val="accent6"/>
                </a:solidFill>
                <a:latin typeface="Graphik Semibold" panose="020B0503030202060203" pitchFamily="34" charset="77"/>
              </a:rPr>
              <a:t>Auto-mapped to Controls </a:t>
            </a:r>
          </a:p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900">
                <a:solidFill>
                  <a:srgbClr val="000000">
                    <a:lumMod val="75000"/>
                    <a:lumOff val="25000"/>
                  </a:srgbClr>
                </a:solidFill>
                <a:latin typeface="Graphik" panose="020B0503030202060203" pitchFamily="34" charset="0"/>
              </a:rPr>
              <a:t>User uploads controls. Using Embeddings,  automatically maps the identified section of regulation to existing controls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3D7710-462F-533F-76DB-33AC905C15ED}"/>
              </a:ext>
            </a:extLst>
          </p:cNvPr>
          <p:cNvSpPr txBox="1"/>
          <p:nvPr/>
        </p:nvSpPr>
        <p:spPr>
          <a:xfrm>
            <a:off x="9326658" y="4366160"/>
            <a:ext cx="16236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900" b="1">
                <a:solidFill>
                  <a:schemeClr val="accent6"/>
                </a:solidFill>
                <a:latin typeface="Graphik Semibold" panose="020B0503030202060203" pitchFamily="34" charset="77"/>
              </a:rPr>
              <a:t>Controls are categorised into ‘Full, Partial, No Match’</a:t>
            </a:r>
          </a:p>
          <a:p>
            <a:pPr>
              <a:defRPr/>
            </a:pPr>
            <a:r>
              <a:rPr lang="en-GB" sz="900">
                <a:solidFill>
                  <a:srgbClr val="000000">
                    <a:lumMod val="75000"/>
                    <a:lumOff val="25000"/>
                  </a:srgbClr>
                </a:solidFill>
                <a:latin typeface="Graphik" panose="020B0503030202060203" pitchFamily="34" charset="0"/>
              </a:rPr>
              <a:t>Using Embeddings,  automatically maps the existing controls into full or partial match basis the updated regulation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C3412CC-1749-A060-ABE4-BD1133B5B822}"/>
              </a:ext>
            </a:extLst>
          </p:cNvPr>
          <p:cNvSpPr/>
          <p:nvPr/>
        </p:nvSpPr>
        <p:spPr>
          <a:xfrm>
            <a:off x="687130" y="2718354"/>
            <a:ext cx="975336" cy="9753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55578" dist="50800" dir="5400000" algn="ctr" rotWithShape="0">
              <a:schemeClr val="accent1">
                <a:alpha val="21635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>
                <a:solidFill>
                  <a:schemeClr val="accent2"/>
                </a:solidFill>
                <a:latin typeface="Graphik Semibold" panose="020B0503030202060203" pitchFamily="34" charset="77"/>
              </a:rPr>
              <a:t>Document Upload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60E8BC7-F52A-253C-82C5-2BF8AE5B296C}"/>
              </a:ext>
            </a:extLst>
          </p:cNvPr>
          <p:cNvSpPr/>
          <p:nvPr/>
        </p:nvSpPr>
        <p:spPr>
          <a:xfrm>
            <a:off x="2395188" y="2718354"/>
            <a:ext cx="975336" cy="9753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55578" dist="50800" dir="5400000" algn="ctr" rotWithShape="0">
              <a:schemeClr val="accent1">
                <a:alpha val="21635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>
                <a:solidFill>
                  <a:srgbClr val="B455AA"/>
                </a:solidFill>
                <a:latin typeface="Graphik Semibold" panose="020B0503030202060203" pitchFamily="34" charset="77"/>
              </a:rPr>
              <a:t>Parsing 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48315DB-A4F3-FD4D-444F-CDF8CC7FAF52}"/>
              </a:ext>
            </a:extLst>
          </p:cNvPr>
          <p:cNvSpPr/>
          <p:nvPr/>
        </p:nvSpPr>
        <p:spPr>
          <a:xfrm>
            <a:off x="4021233" y="2718354"/>
            <a:ext cx="975336" cy="9753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55578" dist="50800" dir="5400000" algn="ctr" rotWithShape="0">
              <a:schemeClr val="accent1">
                <a:alpha val="21635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 b="1">
              <a:solidFill>
                <a:srgbClr val="B455AA"/>
              </a:solidFill>
              <a:latin typeface="Graphik Semibold" panose="020B0503030202060203" pitchFamily="34" charset="77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5E410B2-0AA6-E2A2-1B53-3B29F73FD83F}"/>
              </a:ext>
            </a:extLst>
          </p:cNvPr>
          <p:cNvSpPr/>
          <p:nvPr/>
        </p:nvSpPr>
        <p:spPr>
          <a:xfrm>
            <a:off x="7548998" y="2718354"/>
            <a:ext cx="975336" cy="9753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55578" dist="50800" dir="5400000" algn="ctr" rotWithShape="0">
              <a:schemeClr val="accent1">
                <a:alpha val="21635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>
                <a:solidFill>
                  <a:schemeClr val="accent6"/>
                </a:solidFill>
                <a:latin typeface="Graphik Semibold" panose="020B0503030202060203" pitchFamily="34" charset="77"/>
              </a:rPr>
              <a:t>Mappings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C318106-FD5C-7473-0B8F-2FA5C396FACA}"/>
              </a:ext>
            </a:extLst>
          </p:cNvPr>
          <p:cNvSpPr/>
          <p:nvPr/>
        </p:nvSpPr>
        <p:spPr>
          <a:xfrm>
            <a:off x="9488812" y="2718354"/>
            <a:ext cx="975336" cy="9753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55578" dist="50800" dir="5400000" algn="ctr" rotWithShape="0">
              <a:schemeClr val="accent1">
                <a:alpha val="21635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>
                <a:solidFill>
                  <a:schemeClr val="accent6"/>
                </a:solidFill>
                <a:latin typeface="Graphik Semibold" panose="020B0503030202060203" pitchFamily="34" charset="77"/>
              </a:rPr>
              <a:t>Gap Analysis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AE7AD74-182E-DE8D-5D17-A736418F82ED}"/>
              </a:ext>
            </a:extLst>
          </p:cNvPr>
          <p:cNvSpPr txBox="1"/>
          <p:nvPr/>
        </p:nvSpPr>
        <p:spPr>
          <a:xfrm>
            <a:off x="487503" y="1495849"/>
            <a:ext cx="1438425" cy="316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Graphik Semibold" panose="020B0503030202060203" pitchFamily="34" charset="77"/>
              </a:rPr>
              <a:t>Reg Change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F8867C7-EB9F-18B4-0C90-6FF8A84509C9}"/>
              </a:ext>
            </a:extLst>
          </p:cNvPr>
          <p:cNvCxnSpPr>
            <a:cxnSpLocks/>
          </p:cNvCxnSpPr>
          <p:nvPr/>
        </p:nvCxnSpPr>
        <p:spPr>
          <a:xfrm>
            <a:off x="608040" y="1812559"/>
            <a:ext cx="123950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7E11574-3AC5-C241-AEEE-DCD9A97AB54A}"/>
              </a:ext>
            </a:extLst>
          </p:cNvPr>
          <p:cNvSpPr txBox="1"/>
          <p:nvPr/>
        </p:nvSpPr>
        <p:spPr>
          <a:xfrm>
            <a:off x="6842146" y="1495849"/>
            <a:ext cx="45744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0" lang="en-US" sz="1400" b="1" u="none" strike="noStrike" kern="1200" cap="none" spc="0" normalizeH="0" baseline="0" noProof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Graphik Semibold" panose="020B0503030202060203" pitchFamily="34" charset="77"/>
              </a:rPr>
              <a:t>Compliance – Controls Traceability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u="none" strike="noStrike" kern="120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Graphik Semibold" panose="020B0503030202060203" pitchFamily="34" charset="77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D0EACB3-07F5-3C0B-B02D-7C67021A1DA8}"/>
              </a:ext>
            </a:extLst>
          </p:cNvPr>
          <p:cNvCxnSpPr>
            <a:cxnSpLocks/>
          </p:cNvCxnSpPr>
          <p:nvPr/>
        </p:nvCxnSpPr>
        <p:spPr>
          <a:xfrm>
            <a:off x="7226256" y="1812559"/>
            <a:ext cx="4074059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5CD7929-C30E-D712-906B-21690D6F650C}"/>
              </a:ext>
            </a:extLst>
          </p:cNvPr>
          <p:cNvSpPr txBox="1"/>
          <p:nvPr/>
        </p:nvSpPr>
        <p:spPr>
          <a:xfrm>
            <a:off x="2215522" y="1495849"/>
            <a:ext cx="456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>
                <a:solidFill>
                  <a:srgbClr val="B455AA"/>
                </a:solidFill>
                <a:latin typeface="Graphik Semibold" panose="020B0503030202060203" pitchFamily="34" charset="77"/>
              </a:rPr>
              <a:t>Impact Analysis</a:t>
            </a:r>
            <a:endParaRPr kumimoji="0" lang="en-US" sz="1400" b="1" u="none" strike="noStrike" kern="1200" cap="none" spc="0" normalizeH="0" baseline="0" noProof="0">
              <a:ln>
                <a:noFill/>
              </a:ln>
              <a:solidFill>
                <a:srgbClr val="B455AA"/>
              </a:solidFill>
              <a:effectLst/>
              <a:uLnTx/>
              <a:uFillTx/>
              <a:latin typeface="Graphik Semibold" panose="020B0503030202060203" pitchFamily="34" charset="77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C622601-D4D3-FF6B-BF3F-6DA8E69520D3}"/>
              </a:ext>
            </a:extLst>
          </p:cNvPr>
          <p:cNvCxnSpPr>
            <a:cxnSpLocks/>
          </p:cNvCxnSpPr>
          <p:nvPr/>
        </p:nvCxnSpPr>
        <p:spPr>
          <a:xfrm>
            <a:off x="2337724" y="1812559"/>
            <a:ext cx="4389120" cy="0"/>
          </a:xfrm>
          <a:prstGeom prst="line">
            <a:avLst/>
          </a:prstGeom>
          <a:ln w="12700">
            <a:solidFill>
              <a:srgbClr val="B45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70659187-50E7-5B7C-3B45-A61132E1E429}"/>
              </a:ext>
            </a:extLst>
          </p:cNvPr>
          <p:cNvSpPr txBox="1"/>
          <p:nvPr/>
        </p:nvSpPr>
        <p:spPr>
          <a:xfrm>
            <a:off x="2243922" y="1882344"/>
            <a:ext cx="448292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900">
                <a:solidFill>
                  <a:srgbClr val="000000">
                    <a:lumMod val="75000"/>
                    <a:lumOff val="25000"/>
                  </a:srgbClr>
                </a:solidFill>
                <a:latin typeface="+mj-lt"/>
              </a:rPr>
              <a:t>The </a:t>
            </a:r>
            <a:r>
              <a:rPr lang="en-US" sz="900">
                <a:solidFill>
                  <a:srgbClr val="000000">
                    <a:lumMod val="75000"/>
                    <a:lumOff val="25000"/>
                  </a:srgbClr>
                </a:solidFill>
                <a:latin typeface="+mj-lt"/>
              </a:rPr>
              <a:t>Gen AI engine provides the user with a </a:t>
            </a:r>
            <a:r>
              <a:rPr lang="en-US" sz="900" b="1">
                <a:solidFill>
                  <a:srgbClr val="B455AA"/>
                </a:solidFill>
                <a:latin typeface="+mj-lt"/>
              </a:rPr>
              <a:t>summary of key regulation changes </a:t>
            </a:r>
            <a:r>
              <a:rPr lang="en-US" sz="900">
                <a:solidFill>
                  <a:srgbClr val="000000">
                    <a:lumMod val="75000"/>
                    <a:lumOff val="25000"/>
                  </a:srgbClr>
                </a:solidFill>
                <a:latin typeface="+mj-lt"/>
              </a:rPr>
              <a:t>as well as section-level changes. Users can also use a </a:t>
            </a:r>
            <a:r>
              <a:rPr lang="en-US" sz="900" b="1">
                <a:solidFill>
                  <a:srgbClr val="B455AA"/>
                </a:solidFill>
                <a:latin typeface="+mj-lt"/>
              </a:rPr>
              <a:t>chatbot to ask specific questions </a:t>
            </a:r>
            <a:endParaRPr lang="en-GB" sz="900" b="1">
              <a:solidFill>
                <a:srgbClr val="B455AA"/>
              </a:solidFill>
              <a:latin typeface="+mj-lt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DA34972-D202-0606-D43A-272CDD5E3D53}"/>
              </a:ext>
            </a:extLst>
          </p:cNvPr>
          <p:cNvSpPr txBox="1"/>
          <p:nvPr/>
        </p:nvSpPr>
        <p:spPr>
          <a:xfrm>
            <a:off x="7201513" y="1882344"/>
            <a:ext cx="4098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Automatically </a:t>
            </a:r>
            <a:r>
              <a:rPr lang="en-GB" sz="900" b="1">
                <a:solidFill>
                  <a:schemeClr val="accent6"/>
                </a:solidFill>
                <a:latin typeface="+mj-lt"/>
              </a:rPr>
              <a:t>maps the updated regulations to controls </a:t>
            </a: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and </a:t>
            </a:r>
            <a:r>
              <a:rPr lang="en-GB" sz="900" b="1">
                <a:solidFill>
                  <a:schemeClr val="accent6"/>
                </a:solidFill>
                <a:latin typeface="+mj-lt"/>
              </a:rPr>
              <a:t>performs gap analysis </a:t>
            </a: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to implement control remediations.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6856448-24DE-8296-76FC-B19CF2C5ADEB}"/>
              </a:ext>
            </a:extLst>
          </p:cNvPr>
          <p:cNvSpPr/>
          <p:nvPr/>
        </p:nvSpPr>
        <p:spPr>
          <a:xfrm>
            <a:off x="5977966" y="3892615"/>
            <a:ext cx="332106" cy="332106"/>
          </a:xfrm>
          <a:prstGeom prst="ellipse">
            <a:avLst/>
          </a:prstGeom>
          <a:solidFill>
            <a:srgbClr val="B455A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GB" sz="1400" b="1">
                <a:solidFill>
                  <a:schemeClr val="bg1"/>
                </a:solidFill>
                <a:latin typeface="Graphik Semibold" panose="020B0503030202060203" pitchFamily="34" charset="77"/>
              </a:rPr>
              <a:t>4.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4B220F1-9653-AEF0-0846-40F71ADBBA78}"/>
              </a:ext>
            </a:extLst>
          </p:cNvPr>
          <p:cNvSpPr/>
          <p:nvPr/>
        </p:nvSpPr>
        <p:spPr>
          <a:xfrm>
            <a:off x="5656351" y="2718354"/>
            <a:ext cx="975336" cy="9753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55578" dist="50800" dir="5400000" algn="ctr" rotWithShape="0">
              <a:schemeClr val="accent1">
                <a:alpha val="21635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>
                <a:solidFill>
                  <a:srgbClr val="B455AA"/>
                </a:solidFill>
                <a:latin typeface="Graphik Semibold" panose="020B0503030202060203" pitchFamily="34" charset="77"/>
              </a:rPr>
              <a:t>Q&amp;A with the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20A70E-F626-5CD2-45E6-09FC3BD7AE4F}"/>
              </a:ext>
            </a:extLst>
          </p:cNvPr>
          <p:cNvSpPr txBox="1"/>
          <p:nvPr/>
        </p:nvSpPr>
        <p:spPr>
          <a:xfrm>
            <a:off x="4168877" y="3076920"/>
            <a:ext cx="1079874" cy="569387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sz="900" b="1">
                <a:solidFill>
                  <a:srgbClr val="B455AA"/>
                </a:solidFill>
                <a:latin typeface="Graphik Semibold" panose="020B0503030202060203" pitchFamily="34" charset="77"/>
              </a:rPr>
              <a:t>Change Identification</a:t>
            </a:r>
          </a:p>
          <a:p>
            <a:endParaRPr lang="en-US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FD5064-77E3-EECC-B08E-D9E0B1295842}"/>
              </a:ext>
            </a:extLst>
          </p:cNvPr>
          <p:cNvSpPr txBox="1"/>
          <p:nvPr/>
        </p:nvSpPr>
        <p:spPr>
          <a:xfrm>
            <a:off x="568522" y="1882344"/>
            <a:ext cx="1526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900">
                <a:solidFill>
                  <a:srgbClr val="000000">
                    <a:lumMod val="75000"/>
                    <a:lumOff val="25000"/>
                  </a:srgbClr>
                </a:solidFill>
                <a:latin typeface="Graphik" panose="020B0503030202060203" pitchFamily="34" charset="0"/>
              </a:rPr>
              <a:t>User uploads the old and new version of the regulation document to the tool.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597FA5CC-14AB-8FE8-02A6-F8F07A839154}"/>
              </a:ext>
            </a:extLst>
          </p:cNvPr>
          <p:cNvSpPr txBox="1">
            <a:spLocks/>
          </p:cNvSpPr>
          <p:nvPr/>
        </p:nvSpPr>
        <p:spPr>
          <a:xfrm>
            <a:off x="340519" y="717325"/>
            <a:ext cx="11510962" cy="3939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Graphik" panose="020B0604020202020204" pitchFamily="34" charset="0"/>
              <a:buChar char="•"/>
              <a:defRPr lang="en-US" sz="1400" b="1" kern="1200" dirty="0" smtClean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Font typeface="Graphik" panose="020B0503030202060203" pitchFamily="34" charset="0"/>
              <a:buChar char="–"/>
              <a:defRPr lang="en-US" sz="1600" b="1" kern="1200" dirty="0" smtClean="0">
                <a:solidFill>
                  <a:schemeClr val="accent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Graphik" panose="020B0604020202020204" pitchFamily="34" charset="0"/>
              <a:buChar char="•"/>
              <a:defRPr lang="en-US" sz="1600" b="1" kern="1200" dirty="0" smtClean="0">
                <a:solidFill>
                  <a:schemeClr val="accent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Graphik" panose="020B0503030202060203" pitchFamily="34" charset="0"/>
              <a:buChar char="–"/>
              <a:defRPr lang="en-US" sz="1600" b="1" kern="1200" dirty="0" smtClean="0">
                <a:solidFill>
                  <a:schemeClr val="accent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Graphik" panose="020B0604020202020204" pitchFamily="34" charset="0"/>
              <a:buChar char="•"/>
              <a:defRPr lang="en-US" sz="1600" b="1" kern="1200" dirty="0">
                <a:solidFill>
                  <a:schemeClr val="accent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Graphik Light" panose="020B0403030202060203" pitchFamily="34" charset="0"/>
                <a:cs typeface="Calibri"/>
              </a:rPr>
              <a:t>The Regulatory Compliance </a:t>
            </a:r>
            <a:r>
              <a:rPr lang="en-US">
                <a:solidFill>
                  <a:srgbClr val="000000"/>
                </a:solidFill>
                <a:latin typeface="Graphik Light" panose="020B0403030202060203" pitchFamily="34" charset="0"/>
                <a:cs typeface="Calibri"/>
              </a:rPr>
              <a:t>Assistant</a:t>
            </a:r>
            <a:r>
              <a:rPr lang="en-US" dirty="0">
                <a:solidFill>
                  <a:srgbClr val="000000"/>
                </a:solidFill>
                <a:latin typeface="Graphik Light" panose="020B0403030202060203" pitchFamily="34" charset="0"/>
                <a:cs typeface="Calibri"/>
              </a:rPr>
              <a:t> leverages Generative AI to compare regulatory changes and provides users with both a summary &amp; an interactive interface to interpret implications as well as performs controls compliance against updated regulations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BDBDBD"/>
              </a:solidFill>
              <a:effectLst/>
              <a:uLnTx/>
              <a:uFillTx/>
              <a:latin typeface="Graphik Light" panose="020B0403030202060203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7600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44DE3-E6DE-A78F-96C4-0BA784253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71D040-BA5A-C3AE-C3E5-4E8BFD623F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6</a:t>
            </a:fld>
            <a:endParaRPr lang="en-US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39F9CD54-BB5E-7245-3C17-395F019F2889}"/>
              </a:ext>
            </a:extLst>
          </p:cNvPr>
          <p:cNvSpPr txBox="1">
            <a:spLocks/>
          </p:cNvSpPr>
          <p:nvPr/>
        </p:nvSpPr>
        <p:spPr>
          <a:xfrm>
            <a:off x="483381" y="2633523"/>
            <a:ext cx="11510432" cy="79547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DEMO</a:t>
            </a:r>
          </a:p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raphi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73316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AEC44-F875-756F-7C02-1D0C60BBE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73EA0FD-7811-FE64-F256-615223E394D1}"/>
              </a:ext>
            </a:extLst>
          </p:cNvPr>
          <p:cNvSpPr/>
          <p:nvPr/>
        </p:nvSpPr>
        <p:spPr>
          <a:xfrm>
            <a:off x="9640531" y="1609196"/>
            <a:ext cx="2453152" cy="3283737"/>
          </a:xfrm>
          <a:prstGeom prst="rect">
            <a:avLst/>
          </a:prstGeom>
          <a:solidFill>
            <a:srgbClr val="92D05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D24BBE-EF66-03E9-A2CF-F6F9A36FA162}"/>
              </a:ext>
            </a:extLst>
          </p:cNvPr>
          <p:cNvSpPr/>
          <p:nvPr/>
        </p:nvSpPr>
        <p:spPr>
          <a:xfrm>
            <a:off x="9649095" y="4956861"/>
            <a:ext cx="2453152" cy="10981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E0BA1B5E-FBB4-B689-42EB-4776C97CD4A0}"/>
              </a:ext>
            </a:extLst>
          </p:cNvPr>
          <p:cNvSpPr txBox="1">
            <a:spLocks/>
          </p:cNvSpPr>
          <p:nvPr/>
        </p:nvSpPr>
        <p:spPr>
          <a:xfrm>
            <a:off x="255644" y="255435"/>
            <a:ext cx="11956026" cy="795477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R="0" lvl="0" indent="0" defTabSz="914377" fontAlgn="auto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/>
              <a:t>Technical Architecture</a:t>
            </a:r>
          </a:p>
          <a:p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E376467-8085-8CE0-65EA-91D17E78A437}"/>
              </a:ext>
            </a:extLst>
          </p:cNvPr>
          <p:cNvSpPr txBox="1">
            <a:spLocks/>
          </p:cNvSpPr>
          <p:nvPr/>
        </p:nvSpPr>
        <p:spPr>
          <a:xfrm>
            <a:off x="340519" y="671036"/>
            <a:ext cx="11510962" cy="3939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R="0" lvl="0" indent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Graphik" panose="020B0604020202020204" pitchFamily="34" charset="0"/>
              <a:buNone/>
              <a:tabLst/>
              <a:defRPr sz="1400" b="1">
                <a:solidFill>
                  <a:srgbClr val="000000"/>
                </a:solidFill>
                <a:latin typeface="Graphik Light" panose="020B0403030202060203" pitchFamily="34" charset="0"/>
                <a:cs typeface="Calibri"/>
              </a:defRPr>
            </a:lvl1pPr>
            <a:lvl2pPr marL="0" indent="-2286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Font typeface="Graphik" panose="020B0503030202060203" pitchFamily="34" charset="0"/>
              <a:buChar char="–"/>
              <a:defRPr sz="1600" b="1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2pPr>
            <a:lvl3pPr marL="0" indent="-2286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Graphik" panose="020B0604020202020204" pitchFamily="34" charset="0"/>
              <a:buChar char="•"/>
              <a:defRPr sz="1600" b="1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3pPr>
            <a:lvl4pPr marL="0" indent="-2286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Graphik" panose="020B0503030202060203" pitchFamily="34" charset="0"/>
              <a:buChar char="–"/>
              <a:defRPr sz="1600" b="1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4pPr>
            <a:lvl5pPr marL="0" indent="-2286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Graphik" panose="020B0604020202020204" pitchFamily="34" charset="0"/>
              <a:buChar char="•"/>
              <a:defRPr sz="1600" b="1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5pPr>
            <a:lvl6pPr marL="11113" indent="0" defTabSz="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None/>
              <a:tabLst/>
              <a:defRPr sz="1600"/>
            </a:lvl6pPr>
            <a:lvl7pPr marL="0" indent="0" defTabSz="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200"/>
            </a:lvl7pPr>
            <a:lvl8pPr marL="0" indent="0" defTabSz="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000" b="1"/>
            </a:lvl8pPr>
            <a:lvl9pPr marL="0" indent="0" defTabSz="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800">
                <a:solidFill>
                  <a:schemeClr val="tx2"/>
                </a:solidFill>
              </a:defRPr>
            </a:lvl9pPr>
          </a:lstStyle>
          <a:p>
            <a:r>
              <a:rPr lang="en-US"/>
              <a:t>Application built on AWS, leveraging Bedrock LLM models &amp; unstructured regulatory documents as the data source to support various personas within the compliance and risk teams.</a:t>
            </a:r>
          </a:p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C7DEEF4-2020-2702-FDB3-AEF592CAF9FF}"/>
              </a:ext>
            </a:extLst>
          </p:cNvPr>
          <p:cNvSpPr txBox="1">
            <a:spLocks/>
          </p:cNvSpPr>
          <p:nvPr/>
        </p:nvSpPr>
        <p:spPr>
          <a:xfrm>
            <a:off x="11429998" y="6477001"/>
            <a:ext cx="381001" cy="20784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0F471-3972-4120-B8B3-0237DE626C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94A4A1-3DF4-0B56-0222-05FA17B61B30}"/>
              </a:ext>
            </a:extLst>
          </p:cNvPr>
          <p:cNvSpPr txBox="1"/>
          <p:nvPr/>
        </p:nvSpPr>
        <p:spPr>
          <a:xfrm>
            <a:off x="9701069" y="1645840"/>
            <a:ext cx="2510601" cy="215444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sz="1100" b="1">
                <a:latin typeface="Graphik Medium" panose="020B0603030202060203" pitchFamily="34" charset="0"/>
              </a:rPr>
              <a:t>Technology Stack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54EFB5-D489-3AEE-8369-67EB827326E7}"/>
              </a:ext>
            </a:extLst>
          </p:cNvPr>
          <p:cNvSpPr txBox="1"/>
          <p:nvPr/>
        </p:nvSpPr>
        <p:spPr>
          <a:xfrm>
            <a:off x="9763732" y="1882019"/>
            <a:ext cx="2206750" cy="2954655"/>
          </a:xfrm>
          <a:prstGeom prst="rect">
            <a:avLst/>
          </a:prstGeom>
          <a:solidFill>
            <a:srgbClr val="92D050">
              <a:alpha val="4000"/>
            </a:srgb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45720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Graphik Light" panose="020B0403030202060203" pitchFamily="34" charset="0"/>
              </a:rPr>
              <a:t>User Interface: React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Graphik Light" panose="020B0403030202060203" pitchFamily="34" charset="0"/>
              </a:rPr>
              <a:t>Backend : Python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Graphik Light" panose="020B0403030202060203" pitchFamily="34" charset="0"/>
              </a:rPr>
              <a:t>AWS S3 to store the documents and UI code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Graphik Light" panose="020B0403030202060203" pitchFamily="34" charset="0"/>
              </a:rPr>
              <a:t>AWS Textract to Process and parse the documents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Graphik Light" panose="020B0403030202060203" pitchFamily="34" charset="0"/>
              </a:rPr>
              <a:t>AWS Bedrock to access LLM Foundation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>
                <a:latin typeface="Graphik Light" panose="020B0403030202060203" pitchFamily="34" charset="0"/>
              </a:rPr>
              <a:t>Cohere for embedding,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>
                <a:latin typeface="Graphik Light" panose="020B0403030202060203" pitchFamily="34" charset="0"/>
              </a:rPr>
              <a:t>Claude 3.5 Sonnet v2 for inference/chat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Graphik Light" panose="020B0403030202060203" pitchFamily="34" charset="0"/>
              </a:rPr>
              <a:t>AWS SageMaker for code development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Graphik Light" panose="020B0403030202060203" pitchFamily="34" charset="0"/>
              </a:rPr>
              <a:t>Docker to </a:t>
            </a:r>
            <a:r>
              <a:rPr lang="en-US" sz="1000" dirty="0" err="1">
                <a:latin typeface="Graphik Light" panose="020B0403030202060203" pitchFamily="34" charset="0"/>
              </a:rPr>
              <a:t>dockerize</a:t>
            </a:r>
            <a:r>
              <a:rPr lang="en-US" sz="1000" dirty="0">
                <a:latin typeface="Graphik Light" panose="020B0403030202060203" pitchFamily="34" charset="0"/>
              </a:rPr>
              <a:t> the code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Graphik Light" panose="020B0403030202060203" pitchFamily="34" charset="0"/>
              </a:rPr>
              <a:t>AWS ECS to host the </a:t>
            </a:r>
            <a:r>
              <a:rPr lang="en-US" sz="1000" dirty="0" err="1">
                <a:latin typeface="Graphik Light" panose="020B0403030202060203" pitchFamily="34" charset="0"/>
              </a:rPr>
              <a:t>dockerized</a:t>
            </a:r>
            <a:r>
              <a:rPr lang="en-US" sz="1000" dirty="0">
                <a:latin typeface="Graphik Light" panose="020B0403030202060203" pitchFamily="34" charset="0"/>
              </a:rPr>
              <a:t> code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latin typeface="Graphik Light" panose="020B0403030202060203" pitchFamily="34" charset="0"/>
              </a:rPr>
              <a:t>FAISS </a:t>
            </a:r>
            <a:r>
              <a:rPr lang="en-US" sz="1000" dirty="0" err="1">
                <a:latin typeface="Graphik Light" panose="020B0403030202060203" pitchFamily="34" charset="0"/>
              </a:rPr>
              <a:t>Vectorstore</a:t>
            </a:r>
            <a:r>
              <a:rPr lang="en-US" sz="1000" dirty="0">
                <a:latin typeface="Graphik Light" panose="020B0403030202060203" pitchFamily="34" charset="0"/>
              </a:rPr>
              <a:t> to store the embedding locally</a:t>
            </a:r>
          </a:p>
          <a:p>
            <a:endParaRPr lang="en-US" sz="900" dirty="0">
              <a:latin typeface="Graphik Light" panose="020B040303020206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EB47B5-AC69-DF44-B601-D65C633C4485}"/>
              </a:ext>
            </a:extLst>
          </p:cNvPr>
          <p:cNvSpPr txBox="1"/>
          <p:nvPr/>
        </p:nvSpPr>
        <p:spPr>
          <a:xfrm>
            <a:off x="9763732" y="5291695"/>
            <a:ext cx="2206750" cy="6617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45720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AWS DynamoDB to store the chat history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AWS OpenSearch for better context retrieval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27205C-151B-5319-CF2A-3B3F9F793FE8}"/>
              </a:ext>
            </a:extLst>
          </p:cNvPr>
          <p:cNvSpPr txBox="1"/>
          <p:nvPr/>
        </p:nvSpPr>
        <p:spPr>
          <a:xfrm>
            <a:off x="9701069" y="4993378"/>
            <a:ext cx="2510601" cy="215444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sz="1100" b="1">
                <a:latin typeface="Graphik Medium" panose="020B0603030202060203" pitchFamily="34" charset="0"/>
              </a:rPr>
              <a:t> Future Enhancements</a:t>
            </a:r>
          </a:p>
        </p:txBody>
      </p:sp>
      <p:pic>
        <p:nvPicPr>
          <p:cNvPr id="18" name="Picture 17" descr="A diagram of a computer&#10;&#10;Description automatically generated">
            <a:extLst>
              <a:ext uri="{FF2B5EF4-FFF2-40B4-BE49-F238E27FC236}">
                <a16:creationId xmlns:a16="http://schemas.microsoft.com/office/drawing/2014/main" id="{CC4986B4-74E4-FC88-3C3E-D5B00780B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8" y="1339196"/>
            <a:ext cx="9441338" cy="486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252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219B8-6BAF-9D03-5E35-66BCBF7C7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4">
            <a:extLst>
              <a:ext uri="{FF2B5EF4-FFF2-40B4-BE49-F238E27FC236}">
                <a16:creationId xmlns:a16="http://schemas.microsoft.com/office/drawing/2014/main" id="{1D133642-9F40-7A42-C929-D8FDF059E2E9}"/>
              </a:ext>
            </a:extLst>
          </p:cNvPr>
          <p:cNvSpPr txBox="1">
            <a:spLocks/>
          </p:cNvSpPr>
          <p:nvPr/>
        </p:nvSpPr>
        <p:spPr>
          <a:xfrm>
            <a:off x="254781" y="272632"/>
            <a:ext cx="11510432" cy="79547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000000"/>
                </a:solidFill>
                <a:latin typeface="Graphik"/>
              </a:rPr>
              <a:t>Data </a:t>
            </a:r>
            <a:r>
              <a:rPr lang="en-US" sz="2400">
                <a:solidFill>
                  <a:srgbClr val="000000"/>
                </a:solidFill>
                <a:latin typeface="Graphik"/>
              </a:rPr>
              <a:t>Pipeline</a:t>
            </a:r>
            <a:r>
              <a:rPr lang="en-US" sz="2400" dirty="0">
                <a:solidFill>
                  <a:srgbClr val="000000"/>
                </a:solidFill>
                <a:latin typeface="Graphik"/>
              </a:rPr>
              <a:t> &amp; </a:t>
            </a:r>
            <a:r>
              <a:rPr lang="en-US" sz="2400">
                <a:solidFill>
                  <a:srgbClr val="000000"/>
                </a:solidFill>
                <a:latin typeface="Graphik"/>
              </a:rPr>
              <a:t>Responsible AI guardrails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/>
              <a:ea typeface="+mj-ea"/>
              <a:cs typeface="+mj-cs"/>
            </a:endParaRPr>
          </a:p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/>
              <a:ea typeface="+mj-ea"/>
              <a:cs typeface="+mj-cs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10542CA-E976-82FA-D8C8-5EC0F4F7367F}"/>
              </a:ext>
            </a:extLst>
          </p:cNvPr>
          <p:cNvSpPr txBox="1">
            <a:spLocks/>
          </p:cNvSpPr>
          <p:nvPr/>
        </p:nvSpPr>
        <p:spPr>
          <a:xfrm>
            <a:off x="11429998" y="6477001"/>
            <a:ext cx="381001" cy="20784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0F471-3972-4120-B8B3-0237DE626C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59519E-D656-FC3C-913C-B6928FDFEBF3}"/>
              </a:ext>
            </a:extLst>
          </p:cNvPr>
          <p:cNvSpPr/>
          <p:nvPr/>
        </p:nvSpPr>
        <p:spPr>
          <a:xfrm>
            <a:off x="426787" y="1364178"/>
            <a:ext cx="4757499" cy="3135390"/>
          </a:xfrm>
          <a:prstGeom prst="rect">
            <a:avLst/>
          </a:prstGeom>
          <a:solidFill>
            <a:srgbClr val="F2E6FF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t"/>
          <a:lstStyle/>
          <a:p>
            <a:pPr algn="ctr" defTabSz="554492"/>
            <a:endParaRPr lang="en-US" sz="1100" b="1" kern="0">
              <a:solidFill>
                <a:srgbClr val="000000"/>
              </a:solidFill>
              <a:latin typeface="Graphik" panose="020B0503030202060203" pitchFamily="34" charset="0"/>
            </a:endParaRPr>
          </a:p>
          <a:p>
            <a:pPr defTabSz="554492"/>
            <a:r>
              <a:rPr lang="en-US" sz="1200" b="1" kern="0">
                <a:solidFill>
                  <a:srgbClr val="000000"/>
                </a:solidFill>
                <a:latin typeface="Graphik" panose="020B0503030202060203" pitchFamily="34" charset="0"/>
              </a:rPr>
              <a:t>1. Knowledge Base creation</a:t>
            </a:r>
          </a:p>
          <a:p>
            <a:pPr marL="285750" indent="-285750" defTabSz="554492">
              <a:buAutoNum type="romanLcParenBoth"/>
            </a:pPr>
            <a:r>
              <a:rPr lang="en-US" sz="1200" kern="0">
                <a:solidFill>
                  <a:srgbClr val="000000"/>
                </a:solidFill>
                <a:latin typeface="Graphik" panose="020B0503030202060203" pitchFamily="34" charset="0"/>
              </a:rPr>
              <a:t>Multiple versions of Regulatory Document : For e.g. DORA (Digital Operational Resilience Act)</a:t>
            </a:r>
          </a:p>
          <a:p>
            <a:pPr marL="285750" indent="-285750" defTabSz="554492">
              <a:buAutoNum type="romanLcParenBoth"/>
            </a:pPr>
            <a:endParaRPr lang="en-US" sz="1200" kern="0">
              <a:solidFill>
                <a:srgbClr val="000000"/>
              </a:solidFill>
              <a:latin typeface="Graphik" panose="020B0503030202060203" pitchFamily="34" charset="0"/>
            </a:endParaRPr>
          </a:p>
          <a:p>
            <a:pPr defTabSz="554492"/>
            <a:r>
              <a:rPr lang="en-US" sz="1200" kern="0">
                <a:solidFill>
                  <a:srgbClr val="000000"/>
                </a:solidFill>
                <a:latin typeface="Graphik" panose="020B0503030202060203" pitchFamily="34" charset="0"/>
              </a:rPr>
              <a:t>(ii) Organization Controls files</a:t>
            </a:r>
          </a:p>
          <a:p>
            <a:pPr marL="171450" indent="-171450" defTabSz="554492">
              <a:buFont typeface="Arial" panose="020B0604020202020204" pitchFamily="34" charset="0"/>
              <a:buChar char="•"/>
            </a:pPr>
            <a:endParaRPr lang="en-US" sz="1200" kern="0">
              <a:solidFill>
                <a:srgbClr val="000000"/>
              </a:solidFill>
              <a:latin typeface="Graphik" panose="020B0503030202060203" pitchFamily="34" charset="0"/>
            </a:endParaRPr>
          </a:p>
          <a:p>
            <a:pPr defTabSz="554492"/>
            <a:r>
              <a:rPr lang="en-US" sz="1200" b="1" kern="0">
                <a:solidFill>
                  <a:srgbClr val="000000"/>
                </a:solidFill>
                <a:latin typeface="Graphik" panose="020B0503030202060203" pitchFamily="34" charset="0"/>
              </a:rPr>
              <a:t>2. Data Preprocessing </a:t>
            </a:r>
          </a:p>
          <a:p>
            <a:pPr marL="171450" indent="-171450" defTabSz="554492">
              <a:buFont typeface="Wingdings" panose="05000000000000000000" pitchFamily="2" charset="2"/>
              <a:buChar char="Ø"/>
            </a:pPr>
            <a:endParaRPr lang="en-US" sz="1200" b="1" kern="0">
              <a:solidFill>
                <a:srgbClr val="000000"/>
              </a:solidFill>
              <a:latin typeface="Graphik" panose="020B0503030202060203" pitchFamily="34" charset="0"/>
            </a:endParaRPr>
          </a:p>
          <a:p>
            <a:pPr marL="171450" indent="-171450" defTabSz="554492">
              <a:buFont typeface="Wingdings" panose="05000000000000000000" pitchFamily="2" charset="2"/>
              <a:buChar char="Ø"/>
            </a:pPr>
            <a:r>
              <a:rPr lang="en-US" sz="1200" b="1" kern="0">
                <a:solidFill>
                  <a:srgbClr val="000000"/>
                </a:solidFill>
                <a:latin typeface="Graphik" panose="020B0503030202060203" pitchFamily="34" charset="0"/>
              </a:rPr>
              <a:t>Document Parsing- </a:t>
            </a:r>
            <a:r>
              <a:rPr lang="en-US" sz="1200" kern="0" err="1">
                <a:solidFill>
                  <a:srgbClr val="000000"/>
                </a:solidFill>
                <a:latin typeface="Graphik" panose="020B0503030202060203" pitchFamily="34" charset="0"/>
              </a:rPr>
              <a:t>Textract</a:t>
            </a:r>
            <a:r>
              <a:rPr lang="en-US" sz="1200" kern="0">
                <a:solidFill>
                  <a:srgbClr val="000000"/>
                </a:solidFill>
                <a:latin typeface="Graphik" panose="020B0503030202060203" pitchFamily="34" charset="0"/>
              </a:rPr>
              <a:t> + LLM &amp; Regex used to break down regulatory documents into sections and sub-sections</a:t>
            </a:r>
          </a:p>
          <a:p>
            <a:pPr marL="171450" indent="-171450" defTabSz="554492">
              <a:buFont typeface="Wingdings" panose="05000000000000000000" pitchFamily="2" charset="2"/>
              <a:buChar char="Ø"/>
            </a:pPr>
            <a:endParaRPr lang="en-US" sz="1200" kern="0">
              <a:solidFill>
                <a:srgbClr val="000000"/>
              </a:solidFill>
              <a:latin typeface="Graphik" panose="020B0503030202060203" pitchFamily="34" charset="0"/>
            </a:endParaRPr>
          </a:p>
          <a:p>
            <a:pPr marL="171450" indent="-171450" defTabSz="554492">
              <a:buFont typeface="Wingdings" panose="05000000000000000000" pitchFamily="2" charset="2"/>
              <a:buChar char="Ø"/>
            </a:pPr>
            <a:r>
              <a:rPr lang="en-US" sz="1200" b="1" kern="0" err="1">
                <a:solidFill>
                  <a:srgbClr val="000000"/>
                </a:solidFill>
                <a:latin typeface="Graphik" panose="020B0503030202060203" pitchFamily="34" charset="0"/>
              </a:rPr>
              <a:t>VectorDB</a:t>
            </a:r>
            <a:r>
              <a:rPr lang="en-US" sz="1200" b="1" kern="0">
                <a:solidFill>
                  <a:srgbClr val="000000"/>
                </a:solidFill>
                <a:latin typeface="Graphik" panose="020B0503030202060203" pitchFamily="34" charset="0"/>
              </a:rPr>
              <a:t> Creation- </a:t>
            </a:r>
            <a:r>
              <a:rPr lang="en-US" sz="1200" kern="0">
                <a:solidFill>
                  <a:srgbClr val="000000"/>
                </a:solidFill>
                <a:latin typeface="Graphik" panose="020B0503030202060203" pitchFamily="34" charset="0"/>
              </a:rPr>
              <a:t>Chunking &amp; embedding performed on documents. Embeddings saved in vector DB for semantic matching with controls.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FFB488-18C8-8E50-FF68-96B62AF47D0E}"/>
              </a:ext>
            </a:extLst>
          </p:cNvPr>
          <p:cNvSpPr/>
          <p:nvPr/>
        </p:nvSpPr>
        <p:spPr>
          <a:xfrm>
            <a:off x="5860261" y="1388208"/>
            <a:ext cx="4748356" cy="3111360"/>
          </a:xfrm>
          <a:prstGeom prst="rect">
            <a:avLst/>
          </a:prstGeom>
          <a:solidFill>
            <a:srgbClr val="F2E6FF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t"/>
          <a:lstStyle/>
          <a:p>
            <a:pPr algn="ctr" defTabSz="554492"/>
            <a:endParaRPr lang="en-US" sz="1600" b="1" kern="0">
              <a:solidFill>
                <a:srgbClr val="000000"/>
              </a:solidFill>
              <a:latin typeface="Graphik" panose="020B0503030202060203" pitchFamily="34" charset="0"/>
            </a:endParaRPr>
          </a:p>
          <a:p>
            <a:pPr marL="228600" indent="-228600" defTabSz="554492">
              <a:buFont typeface="+mj-lt"/>
              <a:buAutoNum type="arabicPeriod"/>
            </a:pPr>
            <a:r>
              <a:rPr lang="en-US" sz="1200" kern="0">
                <a:solidFill>
                  <a:srgbClr val="000000"/>
                </a:solidFill>
                <a:latin typeface="Graphik" panose="020B0503030202060203" pitchFamily="34" charset="0"/>
              </a:rPr>
              <a:t>Solution includes Bedrock ‘Responsible AI’ component that established guardrails for </a:t>
            </a:r>
          </a:p>
          <a:p>
            <a:pPr marL="685800" lvl="1" indent="-228600" defTabSz="554492">
              <a:buFont typeface="Arial" panose="020B0604020202020204" pitchFamily="34" charset="0"/>
              <a:buChar char="•"/>
            </a:pPr>
            <a:r>
              <a:rPr lang="en-US" sz="1200" kern="0">
                <a:solidFill>
                  <a:srgbClr val="000000"/>
                </a:solidFill>
                <a:latin typeface="Graphik" panose="020B0503030202060203" pitchFamily="34" charset="0"/>
              </a:rPr>
              <a:t>Bias</a:t>
            </a:r>
          </a:p>
          <a:p>
            <a:pPr marL="685800" lvl="1" indent="-228600" defTabSz="554492">
              <a:buFont typeface="Arial" panose="020B0604020202020204" pitchFamily="34" charset="0"/>
              <a:buChar char="•"/>
            </a:pPr>
            <a:r>
              <a:rPr lang="en-US" sz="1200" kern="0">
                <a:solidFill>
                  <a:srgbClr val="000000"/>
                </a:solidFill>
                <a:latin typeface="Graphik" panose="020B0503030202060203" pitchFamily="34" charset="0"/>
              </a:rPr>
              <a:t>Toxicity</a:t>
            </a:r>
          </a:p>
          <a:p>
            <a:pPr marL="685800" lvl="1" indent="-228600" defTabSz="554492">
              <a:buFont typeface="Arial" panose="020B0604020202020204" pitchFamily="34" charset="0"/>
              <a:buChar char="•"/>
            </a:pPr>
            <a:r>
              <a:rPr lang="en-US" sz="1200" kern="0">
                <a:solidFill>
                  <a:srgbClr val="000000"/>
                </a:solidFill>
                <a:latin typeface="Graphik" panose="020B0503030202060203" pitchFamily="34" charset="0"/>
              </a:rPr>
              <a:t>Profanity </a:t>
            </a:r>
          </a:p>
          <a:p>
            <a:pPr marL="685800" lvl="1" indent="-228600" defTabSz="554492">
              <a:buFont typeface="Arial" panose="020B0604020202020204" pitchFamily="34" charset="0"/>
              <a:buChar char="•"/>
            </a:pPr>
            <a:r>
              <a:rPr lang="en-US" sz="1200" kern="0">
                <a:solidFill>
                  <a:srgbClr val="000000"/>
                </a:solidFill>
                <a:latin typeface="Graphik" panose="020B0503030202060203" pitchFamily="34" charset="0"/>
              </a:rPr>
              <a:t>Denied Topics</a:t>
            </a:r>
          </a:p>
          <a:p>
            <a:pPr marL="685800" lvl="1" indent="-228600" defTabSz="554492">
              <a:buFont typeface="Arial" panose="020B0604020202020204" pitchFamily="34" charset="0"/>
              <a:buChar char="•"/>
            </a:pPr>
            <a:r>
              <a:rPr lang="en-US" sz="1200" kern="0">
                <a:solidFill>
                  <a:srgbClr val="000000"/>
                </a:solidFill>
                <a:latin typeface="Graphik" panose="020B0503030202060203" pitchFamily="34" charset="0"/>
              </a:rPr>
              <a:t>Prompt Attacks</a:t>
            </a:r>
          </a:p>
          <a:p>
            <a:pPr marL="685800" lvl="1" indent="-228600" defTabSz="554492">
              <a:buFont typeface="Arial" panose="020B0604020202020204" pitchFamily="34" charset="0"/>
              <a:buChar char="•"/>
            </a:pPr>
            <a:r>
              <a:rPr lang="en-US" sz="1200" kern="0">
                <a:solidFill>
                  <a:srgbClr val="000000"/>
                </a:solidFill>
                <a:latin typeface="Graphik" panose="020B0503030202060203" pitchFamily="34" charset="0"/>
              </a:rPr>
              <a:t>Sensitive Information filter etc. </a:t>
            </a:r>
          </a:p>
          <a:p>
            <a:pPr lvl="1" defTabSz="554492"/>
            <a:r>
              <a:rPr lang="en-US" sz="1200" kern="0">
                <a:solidFill>
                  <a:srgbClr val="000000"/>
                </a:solidFill>
                <a:latin typeface="Graphik" panose="020B0503030202060203" pitchFamily="34" charset="0"/>
              </a:rPr>
              <a:t>on input &amp; output in the “Chat assist” component.</a:t>
            </a:r>
          </a:p>
          <a:p>
            <a:pPr marL="228600" indent="-228600" defTabSz="554492">
              <a:buFont typeface="+mj-lt"/>
              <a:buAutoNum type="arabicPeriod"/>
            </a:pPr>
            <a:endParaRPr lang="en-US" sz="1200" kern="0">
              <a:solidFill>
                <a:srgbClr val="000000"/>
              </a:solidFill>
              <a:latin typeface="Graphik" panose="020B0503030202060203" pitchFamily="34" charset="0"/>
            </a:endParaRPr>
          </a:p>
          <a:p>
            <a:pPr marL="228600" indent="-228600" defTabSz="554492">
              <a:buFont typeface="+mj-lt"/>
              <a:buAutoNum type="arabicPeriod"/>
            </a:pPr>
            <a:r>
              <a:rPr lang="en-US" sz="1200" kern="0">
                <a:solidFill>
                  <a:srgbClr val="000000"/>
                </a:solidFill>
                <a:latin typeface="Graphik" panose="020B0503030202060203" pitchFamily="34" charset="0"/>
              </a:rPr>
              <a:t>The solution also checks for hallucinations and responds only from the provided context through prompt engineering.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1730BA-7C45-4BBE-817D-84C38CCD44A9}"/>
              </a:ext>
            </a:extLst>
          </p:cNvPr>
          <p:cNvSpPr/>
          <p:nvPr/>
        </p:nvSpPr>
        <p:spPr>
          <a:xfrm>
            <a:off x="426787" y="4872025"/>
            <a:ext cx="10241280" cy="1082496"/>
          </a:xfrm>
          <a:prstGeom prst="rect">
            <a:avLst/>
          </a:prstGeom>
          <a:solidFill>
            <a:srgbClr val="F2E6FF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t"/>
          <a:lstStyle/>
          <a:p>
            <a:pPr defTabSz="554492"/>
            <a:endParaRPr lang="en-US" sz="1600" b="1" kern="0">
              <a:solidFill>
                <a:srgbClr val="000000"/>
              </a:solidFill>
              <a:latin typeface="Graphik" panose="020B0503030202060203" pitchFamily="34" charset="0"/>
            </a:endParaRPr>
          </a:p>
          <a:p>
            <a:pPr defTabSz="554492"/>
            <a:endParaRPr lang="en-US" sz="1600" b="1" kern="0">
              <a:solidFill>
                <a:srgbClr val="000000"/>
              </a:solidFill>
              <a:latin typeface="Graphik" panose="020B0503030202060203" pitchFamily="34" charset="0"/>
            </a:endParaRPr>
          </a:p>
          <a:p>
            <a:pPr defTabSz="554492"/>
            <a:r>
              <a:rPr lang="en-US" sz="1200" kern="0">
                <a:solidFill>
                  <a:srgbClr val="000000"/>
                </a:solidFill>
                <a:latin typeface="Graphik" panose="020B0503030202060203" pitchFamily="34" charset="0"/>
              </a:rPr>
              <a:t>RAGAS Evaluation framework used to evaluate the ‘chat assist’ responses against benchmark and </a:t>
            </a:r>
            <a:r>
              <a:rPr lang="en-GB" sz="1200" kern="0">
                <a:solidFill>
                  <a:srgbClr val="000000"/>
                </a:solidFill>
                <a:latin typeface="Graphik" panose="020B0503030202060203" pitchFamily="34" charset="0"/>
              </a:rPr>
              <a:t>f</a:t>
            </a:r>
            <a:r>
              <a:rPr lang="en-GB" sz="1200"/>
              <a:t>aithfulness score is calculated to measures the factual consistency of the generated answer against the given context</a:t>
            </a:r>
            <a:endParaRPr lang="en-US" sz="1200" kern="0">
              <a:solidFill>
                <a:srgbClr val="000000"/>
              </a:solidFill>
              <a:latin typeface="Graphik" panose="020B050303020206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762BAA-0B63-50CB-4013-AE0458E15E86}"/>
              </a:ext>
            </a:extLst>
          </p:cNvPr>
          <p:cNvSpPr/>
          <p:nvPr/>
        </p:nvSpPr>
        <p:spPr>
          <a:xfrm>
            <a:off x="429406" y="1068109"/>
            <a:ext cx="4754880" cy="2960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54492"/>
            <a:r>
              <a:rPr lang="en-US" sz="1400" b="1" kern="0">
                <a:solidFill>
                  <a:schemeClr val="bg2">
                    <a:lumMod val="20000"/>
                    <a:lumOff val="80000"/>
                  </a:schemeClr>
                </a:solidFill>
                <a:latin typeface="Graphik" panose="020B0503030202060203" pitchFamily="34" charset="0"/>
              </a:rPr>
              <a:t>Data Pipeline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945C9A6-3E82-DA9B-1995-C0D24BBA61C4}"/>
              </a:ext>
            </a:extLst>
          </p:cNvPr>
          <p:cNvSpPr/>
          <p:nvPr/>
        </p:nvSpPr>
        <p:spPr>
          <a:xfrm>
            <a:off x="5853737" y="1093448"/>
            <a:ext cx="4754880" cy="2960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54492"/>
            <a:r>
              <a:rPr lang="en-US" sz="1400" b="1" kern="0">
                <a:solidFill>
                  <a:schemeClr val="bg2">
                    <a:lumMod val="20000"/>
                    <a:lumOff val="80000"/>
                  </a:schemeClr>
                </a:solidFill>
                <a:latin typeface="Graphik" panose="020B0503030202060203" pitchFamily="34" charset="0"/>
              </a:rPr>
              <a:t>Responsible AI components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AFD716-BAD0-0757-AF9F-80150BAFEA07}"/>
              </a:ext>
            </a:extLst>
          </p:cNvPr>
          <p:cNvSpPr/>
          <p:nvPr/>
        </p:nvSpPr>
        <p:spPr>
          <a:xfrm>
            <a:off x="426787" y="4872024"/>
            <a:ext cx="10241280" cy="2960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54492"/>
            <a:r>
              <a:rPr lang="en-US" sz="1400" b="1" kern="0">
                <a:solidFill>
                  <a:schemeClr val="bg2">
                    <a:lumMod val="20000"/>
                    <a:lumOff val="80000"/>
                  </a:schemeClr>
                </a:solidFill>
                <a:latin typeface="Graphik" panose="020B0503030202060203" pitchFamily="34" charset="0"/>
              </a:rPr>
              <a:t>LLM Evaluation</a:t>
            </a:r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430A0098-D377-9115-DA5E-5F1CE0D1D8FB}"/>
              </a:ext>
            </a:extLst>
          </p:cNvPr>
          <p:cNvSpPr/>
          <p:nvPr/>
        </p:nvSpPr>
        <p:spPr bwMode="gray">
          <a:xfrm>
            <a:off x="4801389" y="893967"/>
            <a:ext cx="382897" cy="174141"/>
          </a:xfrm>
          <a:prstGeom prst="rtTriangle">
            <a:avLst/>
          </a:prstGeom>
          <a:solidFill>
            <a:schemeClr val="accent3"/>
          </a:solidFill>
          <a:ln w="6350">
            <a:noFill/>
            <a:miter lim="800000"/>
            <a:headEnd/>
            <a:tailEnd/>
          </a:ln>
          <a:effectLst/>
        </p:spPr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27" name="Right Triangle 26">
            <a:extLst>
              <a:ext uri="{FF2B5EF4-FFF2-40B4-BE49-F238E27FC236}">
                <a16:creationId xmlns:a16="http://schemas.microsoft.com/office/drawing/2014/main" id="{C71FDEF7-E1E1-530C-F519-B214B8744DF3}"/>
              </a:ext>
            </a:extLst>
          </p:cNvPr>
          <p:cNvSpPr/>
          <p:nvPr/>
        </p:nvSpPr>
        <p:spPr bwMode="gray">
          <a:xfrm>
            <a:off x="10248071" y="928681"/>
            <a:ext cx="382897" cy="174141"/>
          </a:xfrm>
          <a:prstGeom prst="rtTriangle">
            <a:avLst/>
          </a:prstGeom>
          <a:solidFill>
            <a:schemeClr val="accent3"/>
          </a:solidFill>
          <a:ln w="6350">
            <a:noFill/>
            <a:miter lim="800000"/>
            <a:headEnd/>
            <a:tailEnd/>
          </a:ln>
          <a:effectLst/>
        </p:spPr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ts val="300"/>
              </a:spcAft>
            </a:pPr>
            <a:endParaRPr lang="en-US" sz="1050" kern="0">
              <a:solidFill>
                <a:prstClr val="black"/>
              </a:solidFill>
              <a:latin typeface="Graphik"/>
              <a:cs typeface="Calibri Light" panose="020F0302020204030204" pitchFamily="34" charset="0"/>
            </a:endParaRPr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28E6EB8E-3678-C6B3-384C-D97A2B5FAF0B}"/>
              </a:ext>
            </a:extLst>
          </p:cNvPr>
          <p:cNvSpPr/>
          <p:nvPr/>
        </p:nvSpPr>
        <p:spPr bwMode="gray">
          <a:xfrm flipH="1">
            <a:off x="426787" y="893966"/>
            <a:ext cx="382897" cy="174141"/>
          </a:xfrm>
          <a:prstGeom prst="rtTriangle">
            <a:avLst/>
          </a:prstGeom>
          <a:solidFill>
            <a:schemeClr val="accent3"/>
          </a:solidFill>
          <a:ln w="6350">
            <a:noFill/>
            <a:miter lim="800000"/>
            <a:headEnd/>
            <a:tailEnd/>
          </a:ln>
          <a:effectLst/>
        </p:spPr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ts val="300"/>
              </a:spcAft>
            </a:pPr>
            <a:endParaRPr lang="en-US" sz="1050" kern="0">
              <a:solidFill>
                <a:prstClr val="black"/>
              </a:solidFill>
              <a:latin typeface="Graphik"/>
              <a:cs typeface="Calibri Light" panose="020F0302020204030204" pitchFamily="34" charset="0"/>
            </a:endParaRPr>
          </a:p>
        </p:txBody>
      </p:sp>
      <p:sp>
        <p:nvSpPr>
          <p:cNvPr id="29" name="Right Triangle 28">
            <a:extLst>
              <a:ext uri="{FF2B5EF4-FFF2-40B4-BE49-F238E27FC236}">
                <a16:creationId xmlns:a16="http://schemas.microsoft.com/office/drawing/2014/main" id="{6699FA3D-DD03-51E5-B523-A2CE7E181623}"/>
              </a:ext>
            </a:extLst>
          </p:cNvPr>
          <p:cNvSpPr/>
          <p:nvPr/>
        </p:nvSpPr>
        <p:spPr bwMode="gray">
          <a:xfrm flipH="1">
            <a:off x="5818548" y="928681"/>
            <a:ext cx="382897" cy="174141"/>
          </a:xfrm>
          <a:prstGeom prst="rtTriangle">
            <a:avLst/>
          </a:prstGeom>
          <a:solidFill>
            <a:schemeClr val="accent3"/>
          </a:solidFill>
          <a:ln w="6350">
            <a:noFill/>
            <a:miter lim="800000"/>
            <a:headEnd/>
            <a:tailEnd/>
          </a:ln>
          <a:effectLst/>
        </p:spPr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ts val="300"/>
              </a:spcAft>
            </a:pPr>
            <a:endParaRPr lang="en-US" sz="1050" kern="0">
              <a:solidFill>
                <a:prstClr val="black"/>
              </a:solidFill>
              <a:latin typeface="Graphik"/>
              <a:cs typeface="Calibri Light" panose="020F0302020204030204" pitchFamily="34" charset="0"/>
            </a:endParaRPr>
          </a:p>
        </p:txBody>
      </p:sp>
      <p:sp>
        <p:nvSpPr>
          <p:cNvPr id="31" name="Right Triangle 30">
            <a:extLst>
              <a:ext uri="{FF2B5EF4-FFF2-40B4-BE49-F238E27FC236}">
                <a16:creationId xmlns:a16="http://schemas.microsoft.com/office/drawing/2014/main" id="{87979701-117B-FEEE-F010-9E7ABA00AF60}"/>
              </a:ext>
            </a:extLst>
          </p:cNvPr>
          <p:cNvSpPr/>
          <p:nvPr/>
        </p:nvSpPr>
        <p:spPr bwMode="gray">
          <a:xfrm>
            <a:off x="10285170" y="4707257"/>
            <a:ext cx="382897" cy="174141"/>
          </a:xfrm>
          <a:prstGeom prst="rtTriangle">
            <a:avLst/>
          </a:prstGeom>
          <a:solidFill>
            <a:schemeClr val="accent3"/>
          </a:solidFill>
          <a:ln w="6350">
            <a:noFill/>
            <a:miter lim="800000"/>
            <a:headEnd/>
            <a:tailEnd/>
          </a:ln>
          <a:effectLst/>
        </p:spPr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id="{8907E617-FFCE-D69C-8A44-422B234CFD94}"/>
              </a:ext>
            </a:extLst>
          </p:cNvPr>
          <p:cNvSpPr/>
          <p:nvPr/>
        </p:nvSpPr>
        <p:spPr bwMode="gray">
          <a:xfrm flipH="1">
            <a:off x="426787" y="4718639"/>
            <a:ext cx="382897" cy="174141"/>
          </a:xfrm>
          <a:prstGeom prst="rtTriangle">
            <a:avLst/>
          </a:prstGeom>
          <a:solidFill>
            <a:schemeClr val="accent3"/>
          </a:solidFill>
          <a:ln w="6350">
            <a:noFill/>
            <a:miter lim="800000"/>
            <a:headEnd/>
            <a:tailEnd/>
          </a:ln>
          <a:effectLst/>
        </p:spPr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ts val="300"/>
              </a:spcAft>
            </a:pPr>
            <a:endParaRPr lang="en-US" sz="1050" kern="0">
              <a:solidFill>
                <a:prstClr val="black"/>
              </a:solidFill>
              <a:latin typeface="Graphik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799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DBCF6-D63D-93AC-145E-393F04DEC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4">
            <a:extLst>
              <a:ext uri="{FF2B5EF4-FFF2-40B4-BE49-F238E27FC236}">
                <a16:creationId xmlns:a16="http://schemas.microsoft.com/office/drawing/2014/main" id="{2AC448FF-41EF-9ADB-0DDD-95473B26DB86}"/>
              </a:ext>
            </a:extLst>
          </p:cNvPr>
          <p:cNvSpPr txBox="1">
            <a:spLocks/>
          </p:cNvSpPr>
          <p:nvPr/>
        </p:nvSpPr>
        <p:spPr>
          <a:xfrm>
            <a:off x="254781" y="272632"/>
            <a:ext cx="11510432" cy="79547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Path to Production and Future enhancements</a:t>
            </a:r>
          </a:p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/>
              <a:ea typeface="+mj-ea"/>
              <a:cs typeface="+mj-cs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C8C3B343-BC09-C347-234B-3EA6A08CFA46}"/>
              </a:ext>
            </a:extLst>
          </p:cNvPr>
          <p:cNvSpPr txBox="1">
            <a:spLocks/>
          </p:cNvSpPr>
          <p:nvPr/>
        </p:nvSpPr>
        <p:spPr>
          <a:xfrm>
            <a:off x="340519" y="717325"/>
            <a:ext cx="11510962" cy="3939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R="0" lvl="0" indent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Graphik" panose="020B0604020202020204" pitchFamily="34" charset="0"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 Light" panose="020B0403030202060203" pitchFamily="34" charset="0"/>
                <a:cs typeface="Arial" panose="020B0604020202020204" pitchFamily="34" charset="0"/>
              </a:defRPr>
            </a:lvl1pPr>
            <a:lvl2pPr marL="0" indent="-2286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Font typeface="Graphik" panose="020B0503030202060203" pitchFamily="34" charset="0"/>
              <a:buChar char="–"/>
              <a:defRPr sz="1600" b="1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2pPr>
            <a:lvl3pPr marL="0" indent="-2286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Graphik" panose="020B0604020202020204" pitchFamily="34" charset="0"/>
              <a:buChar char="•"/>
              <a:defRPr sz="1600" b="1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3pPr>
            <a:lvl4pPr marL="0" indent="-2286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Graphik" panose="020B0503030202060203" pitchFamily="34" charset="0"/>
              <a:buChar char="–"/>
              <a:defRPr sz="1600" b="1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4pPr>
            <a:lvl5pPr marL="0" indent="-2286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Graphik" panose="020B0604020202020204" pitchFamily="34" charset="0"/>
              <a:buChar char="•"/>
              <a:defRPr sz="1600" b="1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5pPr>
            <a:lvl6pPr marL="11113" indent="0" defTabSz="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None/>
              <a:tabLst/>
              <a:defRPr sz="1600"/>
            </a:lvl6pPr>
            <a:lvl7pPr marL="0" indent="0" defTabSz="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200"/>
            </a:lvl7pPr>
            <a:lvl8pPr marL="0" indent="0" defTabSz="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000" b="1"/>
            </a:lvl8pPr>
            <a:lvl9pPr marL="0" indent="0" defTabSz="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800">
                <a:solidFill>
                  <a:schemeClr val="tx2"/>
                </a:solidFill>
              </a:defRPr>
            </a:lvl9pPr>
          </a:lstStyle>
          <a:p>
            <a:r>
              <a:rPr lang="en-US"/>
              <a:t>A Scalable Regulatory Compliance tool powered by </a:t>
            </a:r>
            <a:r>
              <a:rPr lang="en-US" err="1"/>
              <a:t>GenAI</a:t>
            </a:r>
            <a:r>
              <a:rPr lang="en-US"/>
              <a:t> can help streamline regulatory adherence and monitoring across the industry, reducing regulatory risk and the cost of compliance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BF98A09-67A0-4A5F-46CA-AAC09F674B72}"/>
              </a:ext>
            </a:extLst>
          </p:cNvPr>
          <p:cNvSpPr txBox="1">
            <a:spLocks/>
          </p:cNvSpPr>
          <p:nvPr/>
        </p:nvSpPr>
        <p:spPr>
          <a:xfrm>
            <a:off x="11429998" y="6477001"/>
            <a:ext cx="381001" cy="20784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0F471-3972-4120-B8B3-0237DE626C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" name="Rounded Rectangle 36">
            <a:extLst>
              <a:ext uri="{FF2B5EF4-FFF2-40B4-BE49-F238E27FC236}">
                <a16:creationId xmlns:a16="http://schemas.microsoft.com/office/drawing/2014/main" id="{685DFF98-DFFF-CF08-A651-D11F4A846CEA}"/>
              </a:ext>
            </a:extLst>
          </p:cNvPr>
          <p:cNvSpPr/>
          <p:nvPr/>
        </p:nvSpPr>
        <p:spPr>
          <a:xfrm>
            <a:off x="926188" y="1894094"/>
            <a:ext cx="3302912" cy="3943500"/>
          </a:xfrm>
          <a:prstGeom prst="rect">
            <a:avLst/>
          </a:prstGeom>
          <a:solidFill>
            <a:srgbClr val="F2E6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92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B81E7EE-B41A-8385-9567-A92855FD9A1C}"/>
              </a:ext>
            </a:extLst>
          </p:cNvPr>
          <p:cNvGrpSpPr/>
          <p:nvPr/>
        </p:nvGrpSpPr>
        <p:grpSpPr>
          <a:xfrm>
            <a:off x="2186303" y="1713412"/>
            <a:ext cx="484632" cy="483810"/>
            <a:chOff x="16598613" y="3322947"/>
            <a:chExt cx="1349776" cy="134298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84A0269-224B-CA67-8CA1-746A984EC74C}"/>
                </a:ext>
              </a:extLst>
            </p:cNvPr>
            <p:cNvSpPr/>
            <p:nvPr/>
          </p:nvSpPr>
          <p:spPr>
            <a:xfrm>
              <a:off x="16598613" y="3322947"/>
              <a:ext cx="1342983" cy="1342982"/>
            </a:xfrm>
            <a:prstGeom prst="ellipse">
              <a:avLst/>
            </a:prstGeom>
            <a:solidFill>
              <a:srgbClr val="FFFFFF"/>
            </a:solidFill>
            <a:ln w="127000" cap="flat" cmpd="sng" algn="ctr">
              <a:solidFill>
                <a:schemeClr val="accent2">
                  <a:lumMod val="40000"/>
                  <a:lumOff val="6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5544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113CD0C-9304-6B80-80D8-722352D8983D}"/>
                </a:ext>
              </a:extLst>
            </p:cNvPr>
            <p:cNvSpPr txBox="1"/>
            <p:nvPr/>
          </p:nvSpPr>
          <p:spPr>
            <a:xfrm>
              <a:off x="16605406" y="3513492"/>
              <a:ext cx="1342983" cy="102520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5544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13" name="Rounded Rectangle 17">
            <a:extLst>
              <a:ext uri="{FF2B5EF4-FFF2-40B4-BE49-F238E27FC236}">
                <a16:creationId xmlns:a16="http://schemas.microsoft.com/office/drawing/2014/main" id="{32A66FCC-9DD9-72BE-9001-18E1AC0B6BDE}"/>
              </a:ext>
            </a:extLst>
          </p:cNvPr>
          <p:cNvSpPr/>
          <p:nvPr/>
        </p:nvSpPr>
        <p:spPr>
          <a:xfrm>
            <a:off x="4507565" y="1894094"/>
            <a:ext cx="3302912" cy="3901710"/>
          </a:xfrm>
          <a:prstGeom prst="rect">
            <a:avLst/>
          </a:prstGeom>
          <a:solidFill>
            <a:srgbClr val="F2E6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92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36477AE-7ECB-E5E5-07C4-F0AEFF1FB5D3}"/>
              </a:ext>
            </a:extLst>
          </p:cNvPr>
          <p:cNvGrpSpPr/>
          <p:nvPr/>
        </p:nvGrpSpPr>
        <p:grpSpPr>
          <a:xfrm>
            <a:off x="5765241" y="1650790"/>
            <a:ext cx="548640" cy="546431"/>
            <a:chOff x="11952578" y="3315063"/>
            <a:chExt cx="1349776" cy="1342983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21D5A3A-3DCC-D345-B739-F4CF529674CB}"/>
                </a:ext>
              </a:extLst>
            </p:cNvPr>
            <p:cNvSpPr/>
            <p:nvPr/>
          </p:nvSpPr>
          <p:spPr>
            <a:xfrm>
              <a:off x="11952578" y="3315063"/>
              <a:ext cx="1342983" cy="1342983"/>
            </a:xfrm>
            <a:prstGeom prst="ellipse">
              <a:avLst/>
            </a:prstGeom>
            <a:solidFill>
              <a:srgbClr val="FFFFFF"/>
            </a:solidFill>
            <a:ln w="127000" cap="flat" cmpd="sng" algn="ctr">
              <a:solidFill>
                <a:schemeClr val="accent2">
                  <a:lumMod val="40000"/>
                  <a:lumOff val="6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5544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4D120B7-C3E0-F927-690B-A14A8FCAA60B}"/>
                </a:ext>
              </a:extLst>
            </p:cNvPr>
            <p:cNvSpPr txBox="1"/>
            <p:nvPr/>
          </p:nvSpPr>
          <p:spPr>
            <a:xfrm>
              <a:off x="11959371" y="3505606"/>
              <a:ext cx="1342983" cy="102520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5544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17" name="Rounded Rectangle 30">
            <a:extLst>
              <a:ext uri="{FF2B5EF4-FFF2-40B4-BE49-F238E27FC236}">
                <a16:creationId xmlns:a16="http://schemas.microsoft.com/office/drawing/2014/main" id="{B8ABA299-9276-4E44-EA6A-F2625566D983}"/>
              </a:ext>
            </a:extLst>
          </p:cNvPr>
          <p:cNvSpPr/>
          <p:nvPr/>
        </p:nvSpPr>
        <p:spPr>
          <a:xfrm>
            <a:off x="8088942" y="1910484"/>
            <a:ext cx="3302912" cy="3943500"/>
          </a:xfrm>
          <a:prstGeom prst="rect">
            <a:avLst/>
          </a:prstGeom>
          <a:solidFill>
            <a:srgbClr val="F2E6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92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F8D0363-D654-CDC8-95F4-552524C4CC40}"/>
              </a:ext>
            </a:extLst>
          </p:cNvPr>
          <p:cNvGrpSpPr/>
          <p:nvPr/>
        </p:nvGrpSpPr>
        <p:grpSpPr>
          <a:xfrm>
            <a:off x="9346618" y="1776033"/>
            <a:ext cx="484632" cy="483810"/>
            <a:chOff x="7407313" y="1536808"/>
            <a:chExt cx="814386" cy="81438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93C41EA-4631-9BE1-0D55-054E53D4CDE4}"/>
                </a:ext>
              </a:extLst>
            </p:cNvPr>
            <p:cNvSpPr/>
            <p:nvPr/>
          </p:nvSpPr>
          <p:spPr>
            <a:xfrm>
              <a:off x="7407313" y="1536808"/>
              <a:ext cx="814386" cy="814386"/>
            </a:xfrm>
            <a:prstGeom prst="ellipse">
              <a:avLst/>
            </a:prstGeom>
            <a:solidFill>
              <a:srgbClr val="FFFFFF"/>
            </a:solidFill>
            <a:ln w="127000" cap="flat" cmpd="sng" algn="ctr">
              <a:solidFill>
                <a:schemeClr val="accent2">
                  <a:lumMod val="40000"/>
                  <a:lumOff val="6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5544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A5FF50-139B-4D2E-CA25-9CF14D8FACB2}"/>
                </a:ext>
              </a:extLst>
            </p:cNvPr>
            <p:cNvSpPr txBox="1"/>
            <p:nvPr/>
          </p:nvSpPr>
          <p:spPr>
            <a:xfrm>
              <a:off x="7407313" y="1645820"/>
              <a:ext cx="814386" cy="6216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5544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8F9D89A-ABB6-934D-12BB-0D0025D06CA5}"/>
              </a:ext>
            </a:extLst>
          </p:cNvPr>
          <p:cNvSpPr/>
          <p:nvPr/>
        </p:nvSpPr>
        <p:spPr>
          <a:xfrm>
            <a:off x="926187" y="2287848"/>
            <a:ext cx="3302912" cy="352434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algn="ctr" defTabSz="554492">
              <a:lnSpc>
                <a:spcPct val="90000"/>
              </a:lnSpc>
              <a:defRPr/>
            </a:pPr>
            <a:r>
              <a:rPr lang="en-US" sz="1400" b="1" kern="0">
                <a:solidFill>
                  <a:srgbClr val="000000"/>
                </a:solidFill>
                <a:latin typeface="Graphik Semibold" panose="020B0703030202060203" pitchFamily="34" charset="0"/>
                <a:cs typeface="Arial" panose="020B0604020202020204" pitchFamily="34" charset="0"/>
              </a:rPr>
              <a:t>Future Enhancements</a:t>
            </a:r>
          </a:p>
          <a:p>
            <a:pPr algn="ctr" defTabSz="554492">
              <a:lnSpc>
                <a:spcPct val="90000"/>
              </a:lnSpc>
              <a:defRPr/>
            </a:pPr>
            <a:endParaRPr lang="en-US" sz="1100" kern="0">
              <a:solidFill>
                <a:srgbClr val="000000"/>
              </a:solidFill>
              <a:latin typeface="Graphik" panose="020B0503030202060203" pitchFamily="34" charset="0"/>
              <a:cs typeface="Arial" panose="020B0604020202020204" pitchFamily="34" charset="0"/>
            </a:endParaRPr>
          </a:p>
          <a:p>
            <a:pPr marL="103967" indent="-103967" defTabSz="554492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1100" b="1"/>
              <a:t>Horizon Scanning </a:t>
            </a:r>
            <a:r>
              <a:rPr lang="en-US" sz="1100"/>
              <a:t>– </a:t>
            </a:r>
            <a:r>
              <a:rPr lang="en-US" sz="1100" b="0" kern="0">
                <a:solidFill>
                  <a:srgbClr val="000000"/>
                </a:solidFill>
                <a:latin typeface="Graphik" panose="020B0503030202060203" pitchFamily="34" charset="77"/>
              </a:rPr>
              <a:t>L</a:t>
            </a:r>
            <a:r>
              <a:rPr kumimoji="0" lang="en-US" sz="11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77"/>
              </a:rPr>
              <a:t>ive</a:t>
            </a: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77"/>
              </a:rPr>
              <a:t> regulatory change feeds from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77"/>
                <a:cs typeface="Arial" panose="020B0604020202020204" pitchFamily="34" charset="0"/>
              </a:rPr>
              <a:t>multiple </a:t>
            </a:r>
            <a:r>
              <a:rPr lang="en-US" sz="1100" b="0">
                <a:solidFill>
                  <a:srgbClr val="000000"/>
                </a:solidFill>
                <a:latin typeface="Graphik" panose="020B0503030202060203" pitchFamily="34" charset="77"/>
                <a:cs typeface="Arial" panose="020B0604020202020204" pitchFamily="34" charset="0"/>
              </a:rPr>
              <a:t>agencies and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77"/>
                <a:cs typeface="Arial" panose="020B0604020202020204" pitchFamily="34" charset="0"/>
              </a:rPr>
              <a:t>jurisdictions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downloaded into the regulation library where it is automatically tagged using AI </a:t>
            </a:r>
            <a:endParaRPr lang="en-US" sz="1100"/>
          </a:p>
          <a:p>
            <a:pPr marL="103967" indent="-103967" defTabSz="554492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1100"/>
          </a:p>
          <a:p>
            <a:pPr marL="103967" indent="-103967" defTabSz="554492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1100" b="1"/>
              <a:t>Integration with GRC Platforms – </a:t>
            </a:r>
            <a:r>
              <a:rPr lang="en-US" sz="1100"/>
              <a:t>Integrating the tool with organizations existing governance, risk and compliance platform to ensure end-to-end automated workflows</a:t>
            </a:r>
          </a:p>
          <a:p>
            <a:pPr marL="103967" indent="-103967" defTabSz="554492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1100"/>
          </a:p>
          <a:p>
            <a:pPr marL="103967" indent="-103967" defTabSz="554492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1100" b="1"/>
              <a:t>Autonomous Agents for controls rationalization– </a:t>
            </a:r>
            <a:r>
              <a:rPr lang="en-US" sz="1100"/>
              <a:t>to automatically i</a:t>
            </a:r>
            <a:r>
              <a:rPr kumimoji="0" lang="en-GB" sz="1100" i="0" u="none" strike="noStrike" kern="1200" cap="none" spc="0" normalizeH="0" baseline="0" noProof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d</a:t>
            </a:r>
            <a:r>
              <a:rPr kumimoji="0" lang="en-GB" sz="1100" b="0" i="0" u="none" strike="noStrike" kern="1200" cap="none" spc="0" normalizeH="0" baseline="0" noProof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entify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regulations that need new controls to be created and to identify controls that need to be modified</a:t>
            </a:r>
          </a:p>
          <a:p>
            <a:pPr marL="103967" indent="-103967" defTabSz="554492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1100" b="1"/>
          </a:p>
          <a:p>
            <a:pPr marL="103967" indent="-103967" defTabSz="554492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1100"/>
          </a:p>
          <a:p>
            <a:pPr marL="103967" marR="0" lvl="0" indent="-103967" algn="l" defTabSz="55449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600932-6821-35B0-3677-FDD961D5001C}"/>
              </a:ext>
            </a:extLst>
          </p:cNvPr>
          <p:cNvSpPr/>
          <p:nvPr/>
        </p:nvSpPr>
        <p:spPr>
          <a:xfrm>
            <a:off x="4507565" y="2275353"/>
            <a:ext cx="3302912" cy="3548074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algn="ctr" defTabSz="554492">
              <a:lnSpc>
                <a:spcPct val="90000"/>
              </a:lnSpc>
              <a:defRPr/>
            </a:pPr>
            <a:r>
              <a:rPr lang="en-US" sz="1400" b="1" kern="0">
                <a:solidFill>
                  <a:srgbClr val="000000"/>
                </a:solidFill>
                <a:latin typeface="Graphik Semibold" panose="020B0703030202060203" pitchFamily="34" charset="0"/>
                <a:cs typeface="Arial" panose="020B0604020202020204" pitchFamily="34" charset="0"/>
              </a:rPr>
              <a:t>Path to Production</a:t>
            </a:r>
          </a:p>
          <a:p>
            <a:pPr algn="ctr" defTabSz="554492">
              <a:lnSpc>
                <a:spcPct val="90000"/>
              </a:lnSpc>
              <a:defRPr/>
            </a:pPr>
            <a:endParaRPr lang="en-US" sz="1400" b="1" kern="0">
              <a:solidFill>
                <a:srgbClr val="000000"/>
              </a:solidFill>
              <a:latin typeface="Graphik Semibold" panose="020B0703030202060203" pitchFamily="34" charset="0"/>
              <a:cs typeface="Arial" panose="020B0604020202020204" pitchFamily="34" charset="0"/>
            </a:endParaRPr>
          </a:p>
          <a:p>
            <a:pPr marL="103967" marR="0" lvl="0" indent="-103967" algn="l" defTabSz="554492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100" kern="0">
                <a:solidFill>
                  <a:srgbClr val="000000"/>
                </a:solidFill>
                <a:latin typeface="Graphik" panose="020B0503030202060203" pitchFamily="34" charset="0"/>
                <a:cs typeface="Arial" panose="020B0604020202020204" pitchFamily="34" charset="0"/>
              </a:rPr>
              <a:t>Enhance the app to handle additional types of regulations and corresponding documents</a:t>
            </a:r>
          </a:p>
          <a:p>
            <a:pPr marL="103967" marR="0" lvl="0" indent="-103967" algn="l" defTabSz="554492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100" kern="0">
              <a:solidFill>
                <a:srgbClr val="000000"/>
              </a:solidFill>
              <a:latin typeface="Graphik" panose="020B0503030202060203" pitchFamily="34" charset="0"/>
              <a:cs typeface="Arial" panose="020B0604020202020204" pitchFamily="34" charset="0"/>
            </a:endParaRPr>
          </a:p>
          <a:p>
            <a:pPr marL="103967" marR="0" lvl="0" indent="-103967" algn="l" defTabSz="554492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100" kern="0">
                <a:solidFill>
                  <a:srgbClr val="000000"/>
                </a:solidFill>
                <a:latin typeface="Graphik" panose="020B0503030202060203" pitchFamily="34" charset="0"/>
                <a:cs typeface="Arial" panose="020B0604020202020204" pitchFamily="34" charset="0"/>
              </a:rPr>
              <a:t>Extensive testing with internal controls and policy documents with help of SMEs of the regulations</a:t>
            </a:r>
          </a:p>
          <a:p>
            <a:pPr marL="103967" marR="0" lvl="0" indent="-103967" algn="l" defTabSz="554492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100" kern="0">
              <a:solidFill>
                <a:srgbClr val="000000"/>
              </a:solidFill>
              <a:latin typeface="Graphik" panose="020B0503030202060203" pitchFamily="34" charset="0"/>
              <a:cs typeface="Arial" panose="020B0604020202020204" pitchFamily="34" charset="0"/>
            </a:endParaRPr>
          </a:p>
          <a:p>
            <a:pPr marL="103967" marR="0" lvl="0" indent="-103967" algn="l" defTabSz="554492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100" kern="0">
                <a:solidFill>
                  <a:srgbClr val="000000"/>
                </a:solidFill>
                <a:latin typeface="Graphik" panose="020B0503030202060203" pitchFamily="34" charset="0"/>
                <a:cs typeface="Arial" panose="020B0604020202020204" pitchFamily="34" charset="0"/>
              </a:rPr>
              <a:t>Enhance/add features like authentication, session management, logging etc.</a:t>
            </a:r>
          </a:p>
          <a:p>
            <a:pPr marL="103967" marR="0" lvl="0" indent="-103967" algn="l" defTabSz="554492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100" kern="0">
              <a:solidFill>
                <a:srgbClr val="000000"/>
              </a:solidFill>
              <a:latin typeface="Graphik" panose="020B0503030202060203" pitchFamily="34" charset="0"/>
              <a:cs typeface="Arial" panose="020B0604020202020204" pitchFamily="34" charset="0"/>
            </a:endParaRPr>
          </a:p>
          <a:p>
            <a:pPr marL="103967" marR="0" lvl="0" indent="-103967" algn="l" defTabSz="554492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100" kern="0">
              <a:solidFill>
                <a:srgbClr val="000000"/>
              </a:solidFill>
              <a:latin typeface="Graphik" panose="020B0503030202060203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E1F3E8-D4F0-3385-5829-D25F49927532}"/>
              </a:ext>
            </a:extLst>
          </p:cNvPr>
          <p:cNvSpPr/>
          <p:nvPr/>
        </p:nvSpPr>
        <p:spPr>
          <a:xfrm>
            <a:off x="8088942" y="2304239"/>
            <a:ext cx="3302912" cy="350795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55449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>
                <a:solidFill>
                  <a:srgbClr val="000000"/>
                </a:solidFill>
                <a:latin typeface="Graphik Semibold" panose="020B0703030202060203" pitchFamily="34" charset="0"/>
                <a:cs typeface="Arial" panose="020B0604020202020204" pitchFamily="34" charset="0"/>
              </a:rPr>
              <a:t>Potential Challenges &amp; Limitations</a:t>
            </a:r>
          </a:p>
          <a:p>
            <a:pPr marL="0" marR="0" lvl="0" indent="0" algn="ctr" defTabSz="55449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 Semibold" panose="020B0703030202060203" pitchFamily="34" charset="0"/>
              <a:cs typeface="Arial" panose="020B0604020202020204" pitchFamily="34" charset="0"/>
            </a:endParaRPr>
          </a:p>
          <a:p>
            <a:pPr marL="103967" marR="0" lvl="0" indent="-103967" algn="l" defTabSz="55449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100" b="1"/>
              <a:t>Data Quality &amp; Availability - </a:t>
            </a:r>
            <a:r>
              <a:rPr lang="en-US" sz="1100"/>
              <a:t>effectiveness of the tool will depend on the availability of up-to-date, consistent and complete data sources.</a:t>
            </a:r>
          </a:p>
          <a:p>
            <a:pPr marL="103967" marR="0" lvl="0" indent="-103967" algn="l" defTabSz="55449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100"/>
          </a:p>
          <a:p>
            <a:pPr marL="103967" marR="0" lvl="0" indent="-103967" algn="l" defTabSz="55449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100" b="1"/>
              <a:t>Required human in the loop </a:t>
            </a:r>
            <a:r>
              <a:rPr lang="en-US" sz="1100"/>
              <a:t>- Regulatory bodies may not fully accept AI-driven compliance assessments, requiring human validation and legal review.</a:t>
            </a:r>
          </a:p>
          <a:p>
            <a:pPr marL="103967" marR="0" lvl="0" indent="-103967" algn="l" defTabSz="55449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100"/>
          </a:p>
          <a:p>
            <a:pPr marL="103967" marR="0" lvl="0" indent="-103967" algn="l" defTabSz="55449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100" b="1"/>
              <a:t>Interpretation &amp; Contextual Understanding- </a:t>
            </a:r>
            <a:r>
              <a:rPr lang="en-US" sz="1100"/>
              <a:t>Regulatory language is complex and context-dependent. While Gen AI can process large amounts of information, it may struggle with nuanced legal interpretations.</a:t>
            </a:r>
          </a:p>
          <a:p>
            <a:pPr marL="103967" marR="0" lvl="0" indent="-103967" algn="l" defTabSz="55449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100"/>
          </a:p>
          <a:p>
            <a:pPr marL="103967" marR="0" lvl="0" indent="-103967" algn="l" defTabSz="55449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100" kern="0">
              <a:solidFill>
                <a:srgbClr val="000000"/>
              </a:solidFill>
              <a:latin typeface="Graphik" panose="020B0503030202060203" pitchFamily="34" charset="0"/>
              <a:cs typeface="Arial" panose="020B0604020202020204" pitchFamily="34" charset="0"/>
            </a:endParaRPr>
          </a:p>
        </p:txBody>
      </p:sp>
      <p:pic>
        <p:nvPicPr>
          <p:cNvPr id="25" name="Graphic 24" descr="Route (Two Pins With A Path) outline">
            <a:extLst>
              <a:ext uri="{FF2B5EF4-FFF2-40B4-BE49-F238E27FC236}">
                <a16:creationId xmlns:a16="http://schemas.microsoft.com/office/drawing/2014/main" id="{5D75F048-21EC-A198-B832-E6B74A3CF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6912" y="1715437"/>
            <a:ext cx="417136" cy="417136"/>
          </a:xfrm>
          <a:prstGeom prst="rect">
            <a:avLst/>
          </a:prstGeom>
        </p:spPr>
      </p:pic>
      <p:pic>
        <p:nvPicPr>
          <p:cNvPr id="27" name="Graphic 26" descr="Puzzle with solid fill">
            <a:extLst>
              <a:ext uri="{FF2B5EF4-FFF2-40B4-BE49-F238E27FC236}">
                <a16:creationId xmlns:a16="http://schemas.microsoft.com/office/drawing/2014/main" id="{7FB2630D-3A1E-206D-0774-435AB1FEF1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46392" y="1867367"/>
            <a:ext cx="304002" cy="304002"/>
          </a:xfrm>
          <a:prstGeom prst="rect">
            <a:avLst/>
          </a:prstGeom>
        </p:spPr>
      </p:pic>
      <p:pic>
        <p:nvPicPr>
          <p:cNvPr id="29" name="Graphic 28" descr="Blockchain outline">
            <a:extLst>
              <a:ext uri="{FF2B5EF4-FFF2-40B4-BE49-F238E27FC236}">
                <a16:creationId xmlns:a16="http://schemas.microsoft.com/office/drawing/2014/main" id="{3E0F80AF-A599-5F75-D86D-B7DD9E171D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57456" y="1764735"/>
            <a:ext cx="342900" cy="342900"/>
          </a:xfrm>
          <a:prstGeom prst="rect">
            <a:avLst/>
          </a:prstGeom>
        </p:spPr>
      </p:pic>
      <p:sp>
        <p:nvSpPr>
          <p:cNvPr id="2" name="Right Triangle 1">
            <a:extLst>
              <a:ext uri="{FF2B5EF4-FFF2-40B4-BE49-F238E27FC236}">
                <a16:creationId xmlns:a16="http://schemas.microsoft.com/office/drawing/2014/main" id="{E2C31E31-CA80-BD57-01DE-88DEA278B20B}"/>
              </a:ext>
            </a:extLst>
          </p:cNvPr>
          <p:cNvSpPr/>
          <p:nvPr/>
        </p:nvSpPr>
        <p:spPr bwMode="gray">
          <a:xfrm>
            <a:off x="7428960" y="1728318"/>
            <a:ext cx="382897" cy="174141"/>
          </a:xfrm>
          <a:prstGeom prst="rtTriangle">
            <a:avLst/>
          </a:prstGeom>
          <a:solidFill>
            <a:schemeClr val="accent3"/>
          </a:solidFill>
          <a:ln w="6350">
            <a:noFill/>
            <a:miter lim="800000"/>
            <a:headEnd/>
            <a:tailEnd/>
          </a:ln>
          <a:effectLst/>
        </p:spPr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999BB42-1071-0977-5C3F-2639B4AE69E8}"/>
              </a:ext>
            </a:extLst>
          </p:cNvPr>
          <p:cNvSpPr/>
          <p:nvPr/>
        </p:nvSpPr>
        <p:spPr bwMode="gray">
          <a:xfrm flipH="1">
            <a:off x="926886" y="1719799"/>
            <a:ext cx="382897" cy="174141"/>
          </a:xfrm>
          <a:prstGeom prst="rtTriangle">
            <a:avLst/>
          </a:prstGeom>
          <a:solidFill>
            <a:schemeClr val="accent3"/>
          </a:solidFill>
          <a:ln w="6350">
            <a:noFill/>
            <a:miter lim="800000"/>
            <a:headEnd/>
            <a:tailEnd/>
          </a:ln>
          <a:effectLst/>
        </p:spPr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ts val="300"/>
              </a:spcAft>
            </a:pPr>
            <a:endParaRPr lang="en-US" sz="1050" kern="0">
              <a:solidFill>
                <a:prstClr val="black"/>
              </a:solidFill>
              <a:latin typeface="Graphik"/>
              <a:cs typeface="Calibri Light" panose="020F0302020204030204" pitchFamily="34" charset="0"/>
            </a:endParaRPr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06FF78C-BDD2-AE7E-6B10-2B7F2336240E}"/>
              </a:ext>
            </a:extLst>
          </p:cNvPr>
          <p:cNvSpPr/>
          <p:nvPr/>
        </p:nvSpPr>
        <p:spPr bwMode="gray">
          <a:xfrm>
            <a:off x="11023052" y="1740643"/>
            <a:ext cx="382897" cy="174141"/>
          </a:xfrm>
          <a:prstGeom prst="rtTriangle">
            <a:avLst/>
          </a:prstGeom>
          <a:solidFill>
            <a:schemeClr val="accent3"/>
          </a:solidFill>
          <a:ln w="6350">
            <a:noFill/>
            <a:miter lim="800000"/>
            <a:headEnd/>
            <a:tailEnd/>
          </a:ln>
          <a:effectLst/>
        </p:spPr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49713DB2-C535-82B9-B2D5-93EC2859E0C2}"/>
              </a:ext>
            </a:extLst>
          </p:cNvPr>
          <p:cNvSpPr/>
          <p:nvPr/>
        </p:nvSpPr>
        <p:spPr bwMode="gray">
          <a:xfrm>
            <a:off x="3832751" y="1740642"/>
            <a:ext cx="382897" cy="174141"/>
          </a:xfrm>
          <a:prstGeom prst="rtTriangle">
            <a:avLst/>
          </a:prstGeom>
          <a:solidFill>
            <a:schemeClr val="accent3"/>
          </a:solidFill>
          <a:ln w="6350">
            <a:noFill/>
            <a:miter lim="800000"/>
            <a:headEnd/>
            <a:tailEnd/>
          </a:ln>
          <a:effectLst/>
        </p:spPr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17E09330-EA7F-7E1E-7261-ACDC5A5D23FA}"/>
              </a:ext>
            </a:extLst>
          </p:cNvPr>
          <p:cNvSpPr/>
          <p:nvPr/>
        </p:nvSpPr>
        <p:spPr bwMode="gray">
          <a:xfrm flipH="1">
            <a:off x="4508897" y="1713412"/>
            <a:ext cx="382897" cy="174141"/>
          </a:xfrm>
          <a:prstGeom prst="rtTriangle">
            <a:avLst/>
          </a:prstGeom>
          <a:solidFill>
            <a:schemeClr val="accent3"/>
          </a:solidFill>
          <a:ln w="6350">
            <a:noFill/>
            <a:miter lim="800000"/>
            <a:headEnd/>
            <a:tailEnd/>
          </a:ln>
          <a:effectLst/>
        </p:spPr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ts val="300"/>
              </a:spcAft>
            </a:pPr>
            <a:endParaRPr lang="en-US" sz="1050" kern="0">
              <a:solidFill>
                <a:prstClr val="black"/>
              </a:solidFill>
              <a:latin typeface="Graphik"/>
              <a:cs typeface="Calibri Light" panose="020F0302020204030204" pitchFamily="34" charset="0"/>
            </a:endParaRPr>
          </a:p>
        </p:txBody>
      </p:sp>
      <p:sp>
        <p:nvSpPr>
          <p:cNvPr id="31" name="Right Triangle 30">
            <a:extLst>
              <a:ext uri="{FF2B5EF4-FFF2-40B4-BE49-F238E27FC236}">
                <a16:creationId xmlns:a16="http://schemas.microsoft.com/office/drawing/2014/main" id="{439C7D74-39DB-8514-7244-816BBB81D031}"/>
              </a:ext>
            </a:extLst>
          </p:cNvPr>
          <p:cNvSpPr/>
          <p:nvPr/>
        </p:nvSpPr>
        <p:spPr bwMode="gray">
          <a:xfrm flipH="1">
            <a:off x="8106174" y="1723948"/>
            <a:ext cx="382897" cy="174141"/>
          </a:xfrm>
          <a:prstGeom prst="rtTriangle">
            <a:avLst/>
          </a:prstGeom>
          <a:solidFill>
            <a:schemeClr val="accent3"/>
          </a:solidFill>
          <a:ln w="6350">
            <a:noFill/>
            <a:miter lim="800000"/>
            <a:headEnd/>
            <a:tailEnd/>
          </a:ln>
          <a:effectLst/>
        </p:spPr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ts val="300"/>
              </a:spcAft>
            </a:pPr>
            <a:endParaRPr lang="en-US" sz="1050" kern="0">
              <a:solidFill>
                <a:prstClr val="black"/>
              </a:solidFill>
              <a:latin typeface="Graphik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7330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itles">
  <a:themeElements>
    <a:clrScheme name="Acc Core">
      <a:dk1>
        <a:srgbClr val="000000"/>
      </a:dk1>
      <a:lt1>
        <a:srgbClr val="FFFFFF"/>
      </a:lt1>
      <a:dk2>
        <a:srgbClr val="BDBDBD"/>
      </a:dk2>
      <a:lt2>
        <a:srgbClr val="969696"/>
      </a:lt2>
      <a:accent1>
        <a:srgbClr val="A100FF"/>
      </a:accent1>
      <a:accent2>
        <a:srgbClr val="7500C0"/>
      </a:accent2>
      <a:accent3>
        <a:srgbClr val="460073"/>
      </a:accent3>
      <a:accent4>
        <a:srgbClr val="00BAFF"/>
      </a:accent4>
      <a:accent5>
        <a:srgbClr val="008EFF"/>
      </a:accent5>
      <a:accent6>
        <a:srgbClr val="004DFF"/>
      </a:accent6>
      <a:hlink>
        <a:srgbClr val="7500C0"/>
      </a:hlink>
      <a:folHlink>
        <a:srgbClr val="460073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45720" rtlCol="0">
        <a:spAutoFit/>
      </a:bodyPr>
      <a:lstStyle>
        <a:defPPr>
          <a:defRPr sz="1600" dirty="0" err="1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Presentation10" id="{C00EB2C1-B526-F548-AF64-FD10065D7E5F}" vid="{C7D4C087-F6B1-4649-903F-3FEF709D25B8}"/>
    </a:ext>
  </a:extLst>
</a:theme>
</file>

<file path=ppt/theme/theme2.xml><?xml version="1.0" encoding="utf-8"?>
<a:theme xmlns:a="http://schemas.openxmlformats.org/drawingml/2006/main" name="2_Office Theme">
  <a:themeElements>
    <a:clrScheme name="Accenture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4AA"/>
      </a:accent4>
      <a:accent5>
        <a:srgbClr val="9F55F5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_Medium">
      <a:majorFont>
        <a:latin typeface="Graphik Medium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1A6A07CE0361448718A6AB36786AB1" ma:contentTypeVersion="4" ma:contentTypeDescription="Create a new document." ma:contentTypeScope="" ma:versionID="72cc6ec95b495bb3b20cc6d9363e1112">
  <xsd:schema xmlns:xsd="http://www.w3.org/2001/XMLSchema" xmlns:xs="http://www.w3.org/2001/XMLSchema" xmlns:p="http://schemas.microsoft.com/office/2006/metadata/properties" xmlns:ns2="3e72d088-dddf-4231-8160-573c44f8611e" targetNamespace="http://schemas.microsoft.com/office/2006/metadata/properties" ma:root="true" ma:fieldsID="e84cc09aa0c5ef20f833a3f144752678" ns2:_="">
    <xsd:import namespace="3e72d088-dddf-4231-8160-573c44f8611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72d088-dddf-4231-8160-573c44f861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1566DFF-ECBC-4FBB-898D-A467738174DE}">
  <ds:schemaRefs>
    <ds:schemaRef ds:uri="3e72d088-dddf-4231-8160-573c44f8611e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47C7554D-AD5D-47B9-B7CE-8E4568906A2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AD6850D-28AD-42FC-A52A-75CA892EE601}">
  <ds:schemaRefs>
    <ds:schemaRef ds:uri="3e72d088-dddf-4231-8160-573c44f8611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1305</Words>
  <Application>Microsoft Office PowerPoint</Application>
  <PresentationFormat>Widescreen</PresentationFormat>
  <Paragraphs>196</Paragraphs>
  <Slides>10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8" baseType="lpstr">
      <vt:lpstr>Aptos</vt:lpstr>
      <vt:lpstr>Arial</vt:lpstr>
      <vt:lpstr>Calibri</vt:lpstr>
      <vt:lpstr>Century Gothic</vt:lpstr>
      <vt:lpstr>Graphik</vt:lpstr>
      <vt:lpstr>Graphik Light</vt:lpstr>
      <vt:lpstr>Graphik Medium</vt:lpstr>
      <vt:lpstr>Graphik Regular</vt:lpstr>
      <vt:lpstr>Graphik Semibold</vt:lpstr>
      <vt:lpstr>Graphik-SemiboldItalic</vt:lpstr>
      <vt:lpstr>GT Sectra Fine</vt:lpstr>
      <vt:lpstr>GT Sectra Fine Rg</vt:lpstr>
      <vt:lpstr>Segoe UI</vt:lpstr>
      <vt:lpstr>System Font</vt:lpstr>
      <vt:lpstr>Wingdings</vt:lpstr>
      <vt:lpstr>Titles</vt:lpstr>
      <vt:lpstr>2_Office Theme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Asija, Bhawana</dc:creator>
  <cp:lastModifiedBy>Kumar Dubey, Sunil</cp:lastModifiedBy>
  <cp:revision>2</cp:revision>
  <dcterms:created xsi:type="dcterms:W3CDTF">2025-02-04T09:50:31Z</dcterms:created>
  <dcterms:modified xsi:type="dcterms:W3CDTF">2025-02-06T20:17:18Z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0x010100941A6A07CE0361448718A6AB36786AB1</vt:lpwstr>
  </property>
</Properties>
</file>